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89D2D9-CA13-4690-A967-8F5A970BFF1F}">
          <p14:sldIdLst>
            <p14:sldId id="257"/>
          </p14:sldIdLst>
        </p14:section>
        <p14:section name="Untitled Section" id="{8CF57665-3E29-4DCC-8822-9D82CF1BC6FD}">
          <p14:sldIdLst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EBA86-9B27-4AD7-9ECA-07EFA87E66E9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0B7A-4E53-49D4-AE5B-FDD0E51522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86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349A-479C-4328-9236-297CF9762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56371-A0BC-4765-98DD-42C373EDC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380D2-89F6-43BE-A773-99433675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0C671-C3B4-49C3-AC52-CB461F6C1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63BC1-110B-47A1-B246-D215021B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468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E516-DB20-4FBE-8611-04C415A9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08157-1A68-402F-B4A0-9186A0CD2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3CCC8-7AD3-4D08-8411-88C28AD4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427CC-C9F9-486B-BE8C-3A6013929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E8D79-B809-48EA-AE77-74BAAB10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20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562D5-A01F-4720-AE45-EE04BE7DF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6FB9D-0425-4DF8-A555-42DA57AF1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3C3C-2CEA-4BCC-A6CE-D50E449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BCCA-0D50-482A-AB71-51D22E3E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2B0-5DCF-4E6F-A7CA-B09C3848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41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79EE-D119-42E6-BF94-0B944705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0A22E-ABB9-4E5F-956B-77EEA927F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2932F-565B-4F4F-A1C0-F9A01504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E2C30-9A93-443C-9495-2256B5B9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9A6F6-5CC1-4195-8196-71BD6E7D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89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D6B5-1123-4A5F-A1B0-3643A01B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AEA3C-1D17-4BE7-8C77-BCE345C56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B78C0-E2B9-4DDF-8006-0E10E296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6893-1465-48EA-95E9-6CE6DA5E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17D34-31E6-4BF4-942B-4ECC6D98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563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F8B9-4114-4819-8BFD-C34E2B77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379EB-ECFD-466D-8D12-7AA659284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49424-EA74-4E63-8058-8E0A5989A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1D914-4C5D-4F3F-B2A3-BBED62EC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7765A-807B-4E0B-87BC-0AF6ACEC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E1A9D-F6FA-475B-94AD-E7795010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201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69D0-1DF7-4198-BED5-811A76A8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1967F-F311-4837-B1CF-F2F5CF57A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D2FFA-DC54-45B1-950C-3EE4EC7C1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1F513-3B63-4573-8CCF-4CDF31665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CBA5F-F1B5-465C-9C92-662B97068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FE0C1-B3D8-4784-9BA8-CB84FD04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76703-31DE-4662-ACB2-1873ACD1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27A00D-A436-4D86-96EE-FD9AD979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44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95B95-C7BC-483B-BE9F-33158DBA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7A83C-1B85-4E66-9CBC-20133211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4B2D0-79D5-4A1F-B60E-8A228538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ACC13-9372-4442-A46B-FD6D55E0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63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FC6FC0-95C7-4016-A6B2-B5FBE59C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1F26D-E874-4D3E-BEBF-D5B2DD7C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46A2A-12BE-483B-8EB1-FE2A213B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826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FD69-45F3-4218-BD15-BF9F743A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3372-6479-487F-B6BC-6E0418CBA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10C1F-E571-497B-AD40-E415584D7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28883-7590-4F5D-A0BE-3F2AB877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50B1D-27DA-4C24-8FAC-8FFDBC46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1B8B9-716F-4A31-B927-8E1C175D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722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B013-FE31-4522-80C1-851B446F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0E96D2-AF28-4D67-B5CE-5DE925619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8880B-A03C-4E06-9A91-28A1AFC50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B3EE6-701D-444D-8E3A-F04ABD6B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80B6F-5B3E-4E6C-AC65-E9811CDA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0351D-CDF2-43BB-8B96-5F177B9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16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E7612-7957-4209-ABF2-246A7442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AF29B-17E2-472C-AB80-E85389A05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F485A-5D96-4650-8AFC-EB733EE41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5E8E-3216-4A25-ABBD-3130F2C49482}" type="datetimeFigureOut">
              <a:rPr lang="en-IN" smtClean="0"/>
              <a:t>14-12-2018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D131-6147-4AB7-AB60-D48897960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23F88-E7C8-47D4-8C95-EE51AAF61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829-2270-455F-9D2E-CDE91D62DC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7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6D26-0E65-40BF-9386-FEB01457E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Scientific Computational Reproducibility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5A558-D4ED-48B5-9DA9-59CA9F9A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579072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Computational Reproducibility: </a:t>
            </a:r>
            <a:r>
              <a:rPr lang="en-IN" dirty="0"/>
              <a:t>If same application is run on different machines(combination of compatible hardware/software) the computational result should be reproducible.</a:t>
            </a:r>
          </a:p>
          <a:p>
            <a:endParaRPr lang="en-IN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9DE3A8-B90F-4A83-A347-76B901081E24}"/>
              </a:ext>
            </a:extLst>
          </p:cNvPr>
          <p:cNvGrpSpPr/>
          <p:nvPr/>
        </p:nvGrpSpPr>
        <p:grpSpPr>
          <a:xfrm>
            <a:off x="1099127" y="3043113"/>
            <a:ext cx="10250055" cy="3216852"/>
            <a:chOff x="1099127" y="3043113"/>
            <a:chExt cx="10250055" cy="32168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9E20410-5BB6-40E1-A9F0-B821E369D9E0}"/>
                </a:ext>
              </a:extLst>
            </p:cNvPr>
            <p:cNvSpPr/>
            <p:nvPr/>
          </p:nvSpPr>
          <p:spPr>
            <a:xfrm>
              <a:off x="1099127" y="3114963"/>
              <a:ext cx="2743200" cy="2620818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FECFB30-9AD3-4BEE-8E69-A67509984470}"/>
                </a:ext>
              </a:extLst>
            </p:cNvPr>
            <p:cNvSpPr txBox="1"/>
            <p:nvPr/>
          </p:nvSpPr>
          <p:spPr>
            <a:xfrm>
              <a:off x="1436915" y="5798300"/>
              <a:ext cx="1614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/>
                <a:t>Machine-A</a:t>
              </a:r>
              <a:endParaRPr lang="en-IN" b="1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3123236-C863-4835-B093-E512C0136D45}"/>
                </a:ext>
              </a:extLst>
            </p:cNvPr>
            <p:cNvSpPr/>
            <p:nvPr/>
          </p:nvSpPr>
          <p:spPr>
            <a:xfrm>
              <a:off x="1191491" y="5070764"/>
              <a:ext cx="2540001" cy="57727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Hardware A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85AACD1-7F4B-4486-9AC6-05BAACEEE7E4}"/>
                </a:ext>
              </a:extLst>
            </p:cNvPr>
            <p:cNvSpPr/>
            <p:nvPr/>
          </p:nvSpPr>
          <p:spPr>
            <a:xfrm>
              <a:off x="1191492" y="4027055"/>
              <a:ext cx="2540000" cy="9718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Execution Environment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6DDE822-087C-4164-9BFE-C22884C9166D}"/>
                </a:ext>
              </a:extLst>
            </p:cNvPr>
            <p:cNvSpPr/>
            <p:nvPr/>
          </p:nvSpPr>
          <p:spPr>
            <a:xfrm>
              <a:off x="1219201" y="3256973"/>
              <a:ext cx="2484581" cy="62807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Application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97C7F87-6935-45B4-8A22-8D9AAE301DE1}"/>
                </a:ext>
              </a:extLst>
            </p:cNvPr>
            <p:cNvSpPr/>
            <p:nvPr/>
          </p:nvSpPr>
          <p:spPr>
            <a:xfrm>
              <a:off x="4593244" y="4152773"/>
              <a:ext cx="1291937" cy="4602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Outcome-A</a:t>
              </a: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251F1D91-B31F-45B5-9D09-D93ABD54A6CB}"/>
                </a:ext>
              </a:extLst>
            </p:cNvPr>
            <p:cNvSpPr/>
            <p:nvPr/>
          </p:nvSpPr>
          <p:spPr>
            <a:xfrm>
              <a:off x="3865418" y="4211005"/>
              <a:ext cx="725243" cy="325138"/>
            </a:xfrm>
            <a:prstGeom prst="rightArrow">
              <a:avLst>
                <a:gd name="adj1" fmla="val 50000"/>
                <a:gd name="adj2" fmla="val 815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955F842-849C-445C-BD97-663049DA7A6D}"/>
                </a:ext>
              </a:extLst>
            </p:cNvPr>
            <p:cNvSpPr/>
            <p:nvPr/>
          </p:nvSpPr>
          <p:spPr>
            <a:xfrm>
              <a:off x="8341566" y="3043113"/>
              <a:ext cx="3007616" cy="2620818"/>
            </a:xfrm>
            <a:prstGeom prst="rect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398E9E-A220-4EEE-A4D2-50F0965ABE0C}"/>
                </a:ext>
              </a:extLst>
            </p:cNvPr>
            <p:cNvSpPr txBox="1"/>
            <p:nvPr/>
          </p:nvSpPr>
          <p:spPr>
            <a:xfrm>
              <a:off x="8994287" y="5717119"/>
              <a:ext cx="16141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/>
                <a:t>Machine-B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A424089-1324-49B7-B301-D5937C2D8374}"/>
                </a:ext>
              </a:extLst>
            </p:cNvPr>
            <p:cNvSpPr/>
            <p:nvPr/>
          </p:nvSpPr>
          <p:spPr>
            <a:xfrm>
              <a:off x="8393546" y="4998914"/>
              <a:ext cx="2872509" cy="57727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Hardware A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0F3DD48-33E1-4421-8BF6-3289427BD596}"/>
                </a:ext>
              </a:extLst>
            </p:cNvPr>
            <p:cNvSpPr/>
            <p:nvPr/>
          </p:nvSpPr>
          <p:spPr>
            <a:xfrm>
              <a:off x="8402782" y="3955205"/>
              <a:ext cx="2863273" cy="97185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Execution Environment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3BEC584-4F49-4352-8CA3-B45C6924B470}"/>
                </a:ext>
              </a:extLst>
            </p:cNvPr>
            <p:cNvSpPr/>
            <p:nvPr/>
          </p:nvSpPr>
          <p:spPr>
            <a:xfrm>
              <a:off x="8393546" y="3160877"/>
              <a:ext cx="2484581" cy="62807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Application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1E0DF13D-78EA-488A-8B3B-DC0D01D93096}"/>
                </a:ext>
              </a:extLst>
            </p:cNvPr>
            <p:cNvSpPr/>
            <p:nvPr/>
          </p:nvSpPr>
          <p:spPr>
            <a:xfrm>
              <a:off x="6069914" y="4154533"/>
              <a:ext cx="1327480" cy="460261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Outcome-B</a:t>
              </a:r>
            </a:p>
          </p:txBody>
        </p:sp>
        <p:sp>
          <p:nvSpPr>
            <p:cNvPr id="20" name="Arrow: Left 19">
              <a:extLst>
                <a:ext uri="{FF2B5EF4-FFF2-40B4-BE49-F238E27FC236}">
                  <a16:creationId xmlns:a16="http://schemas.microsoft.com/office/drawing/2014/main" id="{7214EC64-CC5F-4492-B01D-E36B8F27F2CD}"/>
                </a:ext>
              </a:extLst>
            </p:cNvPr>
            <p:cNvSpPr/>
            <p:nvPr/>
          </p:nvSpPr>
          <p:spPr>
            <a:xfrm>
              <a:off x="7399175" y="4211004"/>
              <a:ext cx="909509" cy="325138"/>
            </a:xfrm>
            <a:prstGeom prst="leftArrow">
              <a:avLst>
                <a:gd name="adj1" fmla="val 50000"/>
                <a:gd name="adj2" fmla="val 8443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AA780E0-BCE3-48ED-AB13-B397BDD97197}"/>
                </a:ext>
              </a:extLst>
            </p:cNvPr>
            <p:cNvSpPr/>
            <p:nvPr/>
          </p:nvSpPr>
          <p:spPr>
            <a:xfrm>
              <a:off x="4590662" y="5157311"/>
              <a:ext cx="2806732" cy="4736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b="1" dirty="0"/>
                <a:t>Outcome-A</a:t>
              </a:r>
              <a:r>
                <a:rPr lang="en-IN" dirty="0"/>
                <a:t> === </a:t>
              </a:r>
              <a:r>
                <a:rPr lang="en-IN" b="1" dirty="0">
                  <a:solidFill>
                    <a:schemeClr val="tx1"/>
                  </a:solidFill>
                </a:rPr>
                <a:t>Outcome-B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CF00AF5-8DA0-4D97-80B7-55E5B14D50A9}"/>
              </a:ext>
            </a:extLst>
          </p:cNvPr>
          <p:cNvSpPr/>
          <p:nvPr/>
        </p:nvSpPr>
        <p:spPr>
          <a:xfrm>
            <a:off x="10405376" y="6492877"/>
            <a:ext cx="1614196" cy="1598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By: Amarjeet Sharma</a:t>
            </a:r>
          </a:p>
        </p:txBody>
      </p:sp>
    </p:spTree>
    <p:extLst>
      <p:ext uri="{BB962C8B-B14F-4D97-AF65-F5344CB8AC3E}">
        <p14:creationId xmlns:p14="http://schemas.microsoft.com/office/powerpoint/2010/main" val="156897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ECC4-8670-44E0-B72E-2536189D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Proposed Framework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949366-03A3-46B5-B300-39C92A018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78" y="1865745"/>
            <a:ext cx="9049025" cy="44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7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55B57-5DEC-4986-8D66-0A236269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IN" b="1" dirty="0"/>
              <a:t>Summary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8EE719-B506-4728-8101-D80E18460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3" y="1184982"/>
            <a:ext cx="11159412" cy="28831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8BAA3E-00B0-4047-83AC-73860D6DBE10}"/>
              </a:ext>
            </a:extLst>
          </p:cNvPr>
          <p:cNvSpPr/>
          <p:nvPr/>
        </p:nvSpPr>
        <p:spPr>
          <a:xfrm>
            <a:off x="550506" y="4058801"/>
            <a:ext cx="11084767" cy="2659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/>
              <a:t>SciComRep would ease to develop reproducible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/>
              <a:t>It will speed-up development and debugging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/>
              <a:t>It will help in increasing usability/reproducibility of researchers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/>
              <a:t>Introduce platform independencies (provided compatible libraries and execution environments) for Applications.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1" dirty="0"/>
              <a:t>The framework can also be used for power optimization in heterogeneous cluster using node consolidation.</a:t>
            </a:r>
          </a:p>
        </p:txBody>
      </p:sp>
    </p:spTree>
    <p:extLst>
      <p:ext uri="{BB962C8B-B14F-4D97-AF65-F5344CB8AC3E}">
        <p14:creationId xmlns:p14="http://schemas.microsoft.com/office/powerpoint/2010/main" val="346672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111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Scientific Computational Reproducibility</vt:lpstr>
      <vt:lpstr>Proposed Framework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ComRep</dc:title>
  <dc:creator>Amarjeet Sharma</dc:creator>
  <cp:lastModifiedBy>Amarjeet Sharma</cp:lastModifiedBy>
  <cp:revision>46</cp:revision>
  <dcterms:created xsi:type="dcterms:W3CDTF">2018-08-27T05:43:33Z</dcterms:created>
  <dcterms:modified xsi:type="dcterms:W3CDTF">2018-12-14T05:13:01Z</dcterms:modified>
</cp:coreProperties>
</file>