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889D2D9-CA13-4690-A967-8F5A970BFF1F}">
          <p14:sldIdLst>
            <p14:sldId id="257"/>
          </p14:sldIdLst>
        </p14:section>
        <p14:section name="Untitled Section" id="{8CF57665-3E29-4DCC-8822-9D82CF1BC6FD}">
          <p14:sldIdLst>
            <p14:sldId id="258"/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EEBA86-9B27-4AD7-9ECA-07EFA87E66E9}" type="datetimeFigureOut">
              <a:rPr lang="en-IN" smtClean="0"/>
              <a:t>14-12-2018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20B7A-4E53-49D4-AE5B-FDD0E515226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45864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5349A-479C-4328-9236-297CF97622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556371-A0BC-4765-98DD-42C373EDCB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F380D2-89F6-43BE-A773-994336758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95E8E-3216-4A25-ABBD-3130F2C49482}" type="datetimeFigureOut">
              <a:rPr lang="en-IN" smtClean="0"/>
              <a:t>14-12-2018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F0C671-C3B4-49C3-AC52-CB461F6C1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263BC1-110B-47A1-B246-D215021BE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6829-2270-455F-9D2E-CDE91D62DC6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34681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DE516-DB20-4FBE-8611-04C415A9A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608157-1A68-402F-B4A0-9186A0CD2A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93CCC8-7AD3-4D08-8411-88C28AD46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95E8E-3216-4A25-ABBD-3130F2C49482}" type="datetimeFigureOut">
              <a:rPr lang="en-IN" smtClean="0"/>
              <a:t>14-12-2018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F427CC-C9F9-486B-BE8C-3A6013929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E8D79-B809-48EA-AE77-74BAAB105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6829-2270-455F-9D2E-CDE91D62DC6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82208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6562D5-A01F-4720-AE45-EE04BE7DF9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B6FB9D-0425-4DF8-A555-42DA57AF16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0E3C3C-2CEA-4BCC-A6CE-D50E44925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95E8E-3216-4A25-ABBD-3130F2C49482}" type="datetimeFigureOut">
              <a:rPr lang="en-IN" smtClean="0"/>
              <a:t>14-12-2018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ABCCA-0D50-482A-AB71-51D22E3E2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1D2B0-5DCF-4E6F-A7CA-B09C38480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6829-2270-455F-9D2E-CDE91D62DC6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7418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579EE-D119-42E6-BF94-0B9447059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0A22E-ABB9-4E5F-956B-77EEA927F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02932F-565B-4F4F-A1C0-F9A01504F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95E8E-3216-4A25-ABBD-3130F2C49482}" type="datetimeFigureOut">
              <a:rPr lang="en-IN" smtClean="0"/>
              <a:t>14-12-2018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0E2C30-9A93-443C-9495-2256B5B90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D9A6F6-5CC1-4195-8196-71BD6E7D9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6829-2270-455F-9D2E-CDE91D62DC6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6894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4D6B5-1123-4A5F-A1B0-3643A01B9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4AEA3C-1D17-4BE7-8C77-BCE345C564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8B78C0-E2B9-4DDF-8006-0E10E2967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95E8E-3216-4A25-ABBD-3130F2C49482}" type="datetimeFigureOut">
              <a:rPr lang="en-IN" smtClean="0"/>
              <a:t>14-12-2018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1B6893-1465-48EA-95E9-6CE6DA5E8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017D34-31E6-4BF4-942B-4ECC6D984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6829-2270-455F-9D2E-CDE91D62DC6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85637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9F8B9-4114-4819-8BFD-C34E2B771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379EB-ECFD-466D-8D12-7AA6592840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C49424-EA74-4E63-8058-8E0A5989AC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71D914-4C5D-4F3F-B2A3-BBED62EC4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95E8E-3216-4A25-ABBD-3130F2C49482}" type="datetimeFigureOut">
              <a:rPr lang="en-IN" smtClean="0"/>
              <a:t>14-12-2018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57765A-807B-4E0B-87BC-0AF6ACEC9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9E1A9D-F6FA-475B-94AD-E7795010B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6829-2270-455F-9D2E-CDE91D62DC6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2015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169D0-1DF7-4198-BED5-811A76A8A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F1967F-F311-4837-B1CF-F2F5CF57AA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5D2FFA-DC54-45B1-950C-3EE4EC7C13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31F513-3B63-4573-8CCF-4CDF316658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9CBA5F-F1B5-465C-9C92-662B97068E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9FE0C1-B3D8-4784-9BA8-CB84FD041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95E8E-3216-4A25-ABBD-3130F2C49482}" type="datetimeFigureOut">
              <a:rPr lang="en-IN" smtClean="0"/>
              <a:t>14-12-2018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176703-31DE-4662-ACB2-1873ACD17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27A00D-A436-4D86-96EE-FD9AD979E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6829-2270-455F-9D2E-CDE91D62DC6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5445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95B95-C7BC-483B-BE9F-33158DBAB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97A83C-1B85-4E66-9CBC-201332111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95E8E-3216-4A25-ABBD-3130F2C49482}" type="datetimeFigureOut">
              <a:rPr lang="en-IN" smtClean="0"/>
              <a:t>14-12-2018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04B2D0-79D5-4A1F-B60E-8A228538D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BACC13-9372-4442-A46B-FD6D55E03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6829-2270-455F-9D2E-CDE91D62DC6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8639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FC6FC0-95C7-4016-A6B2-B5FBE59C9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95E8E-3216-4A25-ABBD-3130F2C49482}" type="datetimeFigureOut">
              <a:rPr lang="en-IN" smtClean="0"/>
              <a:t>14-12-2018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B1F26D-E874-4D3E-BEBF-D5B2DD7C6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A46A2A-12BE-483B-8EB1-FE2A213B9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6829-2270-455F-9D2E-CDE91D62DC6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8261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3FD69-45F3-4218-BD15-BF9F743A2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53372-6479-487F-B6BC-6E0418CBA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510C1F-E571-497B-AD40-E415584D74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628883-7590-4F5D-A0BE-3F2AB8773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95E8E-3216-4A25-ABBD-3130F2C49482}" type="datetimeFigureOut">
              <a:rPr lang="en-IN" smtClean="0"/>
              <a:t>14-12-2018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C50B1D-27DA-4C24-8FAC-8FFDBC466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21B8B9-716F-4A31-B927-8E1C175DD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6829-2270-455F-9D2E-CDE91D62DC6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07229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EB013-FE31-4522-80C1-851B446F6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0E96D2-AF28-4D67-B5CE-5DE925619A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D8880B-A03C-4E06-9A91-28A1AFC50B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BB3EE6-701D-444D-8E3A-F04ABD6BF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95E8E-3216-4A25-ABBD-3130F2C49482}" type="datetimeFigureOut">
              <a:rPr lang="en-IN" smtClean="0"/>
              <a:t>14-12-2018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180B6F-5B3E-4E6C-AC65-E9811CDAF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C0351D-CDF2-43BB-8B96-5F177B9D9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6829-2270-455F-9D2E-CDE91D62DC6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81661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3E7612-7957-4209-ABF2-246A74427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6AF29B-17E2-472C-AB80-E85389A053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8F485A-5D96-4650-8AFC-EB733EE410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95E8E-3216-4A25-ABBD-3130F2C49482}" type="datetimeFigureOut">
              <a:rPr lang="en-IN" smtClean="0"/>
              <a:t>14-12-2018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5D131-6147-4AB7-AB60-D488979600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E23F88-E7C8-47D4-8C95-EE51AAF613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66829-2270-455F-9D2E-CDE91D62DC6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2370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86D26-0E65-40BF-9386-FEB01457E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Scientific Computational Reproducibility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5A558-D4ED-48B5-9DA9-59CA9F9A7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7891"/>
            <a:ext cx="10515600" cy="4579072"/>
          </a:xfrm>
        </p:spPr>
        <p:txBody>
          <a:bodyPr/>
          <a:lstStyle/>
          <a:p>
            <a:pPr marL="0" indent="0">
              <a:buNone/>
            </a:pPr>
            <a:r>
              <a:rPr lang="en-IN" b="1" dirty="0"/>
              <a:t>Computational Reproducibility: </a:t>
            </a:r>
            <a:r>
              <a:rPr lang="en-IN" dirty="0"/>
              <a:t>If same application is run on different machines(combination of compatible hardware/software) the computational result should be reproducible.</a:t>
            </a:r>
          </a:p>
          <a:p>
            <a:endParaRPr lang="en-IN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59DE3A8-B90F-4A83-A347-76B901081E24}"/>
              </a:ext>
            </a:extLst>
          </p:cNvPr>
          <p:cNvGrpSpPr/>
          <p:nvPr/>
        </p:nvGrpSpPr>
        <p:grpSpPr>
          <a:xfrm>
            <a:off x="1099127" y="3043113"/>
            <a:ext cx="10250055" cy="3216852"/>
            <a:chOff x="1099127" y="3043113"/>
            <a:chExt cx="10250055" cy="3216852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F9E20410-5BB6-40E1-A9F0-B821E369D9E0}"/>
                </a:ext>
              </a:extLst>
            </p:cNvPr>
            <p:cNvSpPr/>
            <p:nvPr/>
          </p:nvSpPr>
          <p:spPr>
            <a:xfrm>
              <a:off x="1099127" y="3114963"/>
              <a:ext cx="2743200" cy="2620818"/>
            </a:xfrm>
            <a:prstGeom prst="rect">
              <a:avLst/>
            </a:prstGeom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6FECFB30-9AD3-4BEE-8E69-A67509984470}"/>
                </a:ext>
              </a:extLst>
            </p:cNvPr>
            <p:cNvSpPr txBox="1"/>
            <p:nvPr/>
          </p:nvSpPr>
          <p:spPr>
            <a:xfrm>
              <a:off x="1436915" y="5798300"/>
              <a:ext cx="16141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2400" b="1" dirty="0"/>
                <a:t>Machine-A</a:t>
              </a:r>
              <a:endParaRPr lang="en-IN" b="1" dirty="0"/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C3123236-C863-4835-B093-E512C0136D45}"/>
                </a:ext>
              </a:extLst>
            </p:cNvPr>
            <p:cNvSpPr/>
            <p:nvPr/>
          </p:nvSpPr>
          <p:spPr>
            <a:xfrm>
              <a:off x="1191491" y="5070764"/>
              <a:ext cx="2540001" cy="577271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IN" dirty="0"/>
                <a:t>Hardware A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385AACD1-7F4B-4486-9AC6-05BAACEEE7E4}"/>
                </a:ext>
              </a:extLst>
            </p:cNvPr>
            <p:cNvSpPr/>
            <p:nvPr/>
          </p:nvSpPr>
          <p:spPr>
            <a:xfrm>
              <a:off x="1191492" y="4027055"/>
              <a:ext cx="2540000" cy="971859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IN" dirty="0"/>
                <a:t>Execution Environment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26DDE822-087C-4164-9BFE-C22884C9166D}"/>
                </a:ext>
              </a:extLst>
            </p:cNvPr>
            <p:cNvSpPr/>
            <p:nvPr/>
          </p:nvSpPr>
          <p:spPr>
            <a:xfrm>
              <a:off x="1219201" y="3256973"/>
              <a:ext cx="2484581" cy="628073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dirty="0"/>
                <a:t>Application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697C7F87-6935-45B4-8A22-8D9AAE301DE1}"/>
                </a:ext>
              </a:extLst>
            </p:cNvPr>
            <p:cNvSpPr/>
            <p:nvPr/>
          </p:nvSpPr>
          <p:spPr>
            <a:xfrm>
              <a:off x="4593244" y="4152773"/>
              <a:ext cx="1291937" cy="46026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dirty="0"/>
                <a:t>Outcome-A</a:t>
              </a:r>
            </a:p>
          </p:txBody>
        </p:sp>
        <p:sp>
          <p:nvSpPr>
            <p:cNvPr id="13" name="Arrow: Right 12">
              <a:extLst>
                <a:ext uri="{FF2B5EF4-FFF2-40B4-BE49-F238E27FC236}">
                  <a16:creationId xmlns:a16="http://schemas.microsoft.com/office/drawing/2014/main" id="{251F1D91-B31F-45B5-9D09-D93ABD54A6CB}"/>
                </a:ext>
              </a:extLst>
            </p:cNvPr>
            <p:cNvSpPr/>
            <p:nvPr/>
          </p:nvSpPr>
          <p:spPr>
            <a:xfrm>
              <a:off x="3865418" y="4211005"/>
              <a:ext cx="725243" cy="325138"/>
            </a:xfrm>
            <a:prstGeom prst="rightArrow">
              <a:avLst>
                <a:gd name="adj1" fmla="val 50000"/>
                <a:gd name="adj2" fmla="val 81567"/>
              </a:avLst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955F842-849C-445C-BD97-663049DA7A6D}"/>
                </a:ext>
              </a:extLst>
            </p:cNvPr>
            <p:cNvSpPr/>
            <p:nvPr/>
          </p:nvSpPr>
          <p:spPr>
            <a:xfrm>
              <a:off x="8341566" y="3043113"/>
              <a:ext cx="3007616" cy="2620818"/>
            </a:xfrm>
            <a:prstGeom prst="rect">
              <a:avLst/>
            </a:prstGeom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B398E9E-A220-4EEE-A4D2-50F0965ABE0C}"/>
                </a:ext>
              </a:extLst>
            </p:cNvPr>
            <p:cNvSpPr txBox="1"/>
            <p:nvPr/>
          </p:nvSpPr>
          <p:spPr>
            <a:xfrm>
              <a:off x="8994287" y="5717119"/>
              <a:ext cx="16141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2400" b="1" dirty="0"/>
                <a:t>Machine-B</a:t>
              </a:r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4A424089-1324-49B7-B301-D5937C2D8374}"/>
                </a:ext>
              </a:extLst>
            </p:cNvPr>
            <p:cNvSpPr/>
            <p:nvPr/>
          </p:nvSpPr>
          <p:spPr>
            <a:xfrm>
              <a:off x="8393546" y="4998914"/>
              <a:ext cx="2872509" cy="577271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IN" dirty="0"/>
                <a:t>Hardware A</a:t>
              </a:r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C0F3DD48-33E1-4421-8BF6-3289427BD596}"/>
                </a:ext>
              </a:extLst>
            </p:cNvPr>
            <p:cNvSpPr/>
            <p:nvPr/>
          </p:nvSpPr>
          <p:spPr>
            <a:xfrm>
              <a:off x="8402782" y="3955205"/>
              <a:ext cx="2863273" cy="971859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IN" dirty="0"/>
                <a:t>Execution Environment</a:t>
              </a: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53BEC584-4F49-4352-8CA3-B45C6924B470}"/>
                </a:ext>
              </a:extLst>
            </p:cNvPr>
            <p:cNvSpPr/>
            <p:nvPr/>
          </p:nvSpPr>
          <p:spPr>
            <a:xfrm>
              <a:off x="8393546" y="3160877"/>
              <a:ext cx="2484581" cy="628073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dirty="0"/>
                <a:t>Application</a:t>
              </a:r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1E0DF13D-78EA-488A-8B3B-DC0D01D93096}"/>
                </a:ext>
              </a:extLst>
            </p:cNvPr>
            <p:cNvSpPr/>
            <p:nvPr/>
          </p:nvSpPr>
          <p:spPr>
            <a:xfrm>
              <a:off x="6069914" y="4154533"/>
              <a:ext cx="1327480" cy="460261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Outcome-B</a:t>
              </a:r>
            </a:p>
          </p:txBody>
        </p:sp>
        <p:sp>
          <p:nvSpPr>
            <p:cNvPr id="20" name="Arrow: Left 19">
              <a:extLst>
                <a:ext uri="{FF2B5EF4-FFF2-40B4-BE49-F238E27FC236}">
                  <a16:creationId xmlns:a16="http://schemas.microsoft.com/office/drawing/2014/main" id="{7214EC64-CC5F-4492-B01D-E36B8F27F2CD}"/>
                </a:ext>
              </a:extLst>
            </p:cNvPr>
            <p:cNvSpPr/>
            <p:nvPr/>
          </p:nvSpPr>
          <p:spPr>
            <a:xfrm>
              <a:off x="7399175" y="4211004"/>
              <a:ext cx="909509" cy="325138"/>
            </a:xfrm>
            <a:prstGeom prst="leftArrow">
              <a:avLst>
                <a:gd name="adj1" fmla="val 50000"/>
                <a:gd name="adj2" fmla="val 84437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AA780E0-BCE3-48ED-AB13-B397BDD97197}"/>
                </a:ext>
              </a:extLst>
            </p:cNvPr>
            <p:cNvSpPr/>
            <p:nvPr/>
          </p:nvSpPr>
          <p:spPr>
            <a:xfrm>
              <a:off x="4590662" y="5157311"/>
              <a:ext cx="2806732" cy="4736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b="1" dirty="0"/>
                <a:t>Outcome-A</a:t>
              </a:r>
              <a:r>
                <a:rPr lang="en-IN" dirty="0"/>
                <a:t> === </a:t>
              </a:r>
              <a:r>
                <a:rPr lang="en-IN" b="1" dirty="0">
                  <a:solidFill>
                    <a:schemeClr val="tx1"/>
                  </a:solidFill>
                </a:rPr>
                <a:t>Outcome-B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FCF00AF5-8DA0-4D97-80B7-55E5B14D50A9}"/>
              </a:ext>
            </a:extLst>
          </p:cNvPr>
          <p:cNvSpPr/>
          <p:nvPr/>
        </p:nvSpPr>
        <p:spPr>
          <a:xfrm>
            <a:off x="10405376" y="6492877"/>
            <a:ext cx="1614196" cy="15985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By: Amarjeet Sharma</a:t>
            </a:r>
          </a:p>
        </p:txBody>
      </p:sp>
    </p:spTree>
    <p:extLst>
      <p:ext uri="{BB962C8B-B14F-4D97-AF65-F5344CB8AC3E}">
        <p14:creationId xmlns:p14="http://schemas.microsoft.com/office/powerpoint/2010/main" val="1568976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FECC4-8670-44E0-B72E-2536189D9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Proposed Framework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F949366-03A3-46B5-B300-39C92A0188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2978" y="1865745"/>
            <a:ext cx="9049025" cy="4451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179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55B57-5DEC-4986-8D66-0A2362698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7226"/>
          </a:xfrm>
        </p:spPr>
        <p:txBody>
          <a:bodyPr/>
          <a:lstStyle/>
          <a:p>
            <a:r>
              <a:rPr lang="en-IN" b="1" dirty="0"/>
              <a:t>Summary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18EE719-B506-4728-8101-D80E184608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3" y="1184982"/>
            <a:ext cx="11159412" cy="288316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F8BAA3E-00B0-4047-83AC-73860D6DBE10}"/>
              </a:ext>
            </a:extLst>
          </p:cNvPr>
          <p:cNvSpPr/>
          <p:nvPr/>
        </p:nvSpPr>
        <p:spPr>
          <a:xfrm>
            <a:off x="550506" y="4058801"/>
            <a:ext cx="11084767" cy="26592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000" b="1" dirty="0"/>
              <a:t>SciComRep would ease to develop reproducible applications.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000" b="1" dirty="0"/>
              <a:t>It will speed-up development and debugging process.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000" b="1" dirty="0"/>
              <a:t>It will help in increasing usability/reproducibility of researchers work.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000" b="1" dirty="0"/>
              <a:t>Introduce platform independencies (provided compatible libraries and execution environments) for Applications.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2000" b="1" dirty="0"/>
              <a:t>The framework can also be used for power optimization in heterogeneous cluster using node consolidation.</a:t>
            </a:r>
          </a:p>
        </p:txBody>
      </p:sp>
    </p:spTree>
    <p:extLst>
      <p:ext uri="{BB962C8B-B14F-4D97-AF65-F5344CB8AC3E}">
        <p14:creationId xmlns:p14="http://schemas.microsoft.com/office/powerpoint/2010/main" val="3466727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111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Scientific Computational Reproducibility</vt:lpstr>
      <vt:lpstr>Proposed Framework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ComRep</dc:title>
  <dc:creator>Amarjeet Sharma</dc:creator>
  <cp:lastModifiedBy>Amarjeet Sharma</cp:lastModifiedBy>
  <cp:revision>46</cp:revision>
  <dcterms:created xsi:type="dcterms:W3CDTF">2018-08-27T05:43:33Z</dcterms:created>
  <dcterms:modified xsi:type="dcterms:W3CDTF">2018-12-14T05:13:01Z</dcterms:modified>
</cp:coreProperties>
</file>