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4" r:id="rId2"/>
    <p:sldId id="273" r:id="rId3"/>
    <p:sldId id="27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C491E"/>
    <a:srgbClr val="088DAD"/>
    <a:srgbClr val="E7881E"/>
    <a:srgbClr val="26A8B8"/>
    <a:srgbClr val="8CBF56"/>
    <a:srgbClr val="0C679C"/>
    <a:srgbClr val="566F84"/>
    <a:srgbClr val="45A5A1"/>
    <a:srgbClr val="002554"/>
    <a:srgbClr val="3BD4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09" autoAdjust="0"/>
    <p:restoredTop sz="94374" autoAdjust="0"/>
  </p:normalViewPr>
  <p:slideViewPr>
    <p:cSldViewPr snapToGrid="0">
      <p:cViewPr varScale="1">
        <p:scale>
          <a:sx n="69" d="100"/>
          <a:sy n="69" d="100"/>
        </p:scale>
        <p:origin x="-948" y="-96"/>
      </p:cViewPr>
      <p:guideLst>
        <p:guide orient="horz" pos="2160"/>
        <p:guide pos="384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A37DBD-697A-4D8F-8214-67D9C5FACF57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67ADBF-764B-4055-9BF1-6A2DAC712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518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67ADBF-764B-4055-9BF1-6A2DAC7129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215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1851949"/>
            <a:ext cx="12192000" cy="5006051"/>
          </a:xfrm>
          <a:prstGeom prst="rect">
            <a:avLst/>
          </a:prstGeom>
          <a:gradFill flip="none" rotWithShape="1">
            <a:gsLst>
              <a:gs pos="30000">
                <a:schemeClr val="bg1">
                  <a:alpha val="0"/>
                </a:schemeClr>
              </a:gs>
              <a:gs pos="100000">
                <a:srgbClr val="E0AA2E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H="1" flipV="1">
            <a:off x="0" y="-1"/>
            <a:ext cx="12192000" cy="2789499"/>
          </a:xfrm>
          <a:prstGeom prst="rect">
            <a:avLst/>
          </a:prstGeom>
          <a:gradFill flip="none" rotWithShape="1">
            <a:gsLst>
              <a:gs pos="30000">
                <a:schemeClr val="bg1">
                  <a:alpha val="0"/>
                </a:schemeClr>
              </a:gs>
              <a:gs pos="100000">
                <a:srgbClr val="2F78A3"/>
              </a:gs>
            </a:gsLst>
            <a:lin ang="6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106680" y="5497975"/>
            <a:ext cx="6192456" cy="92597"/>
          </a:xfrm>
          <a:prstGeom prst="rect">
            <a:avLst/>
          </a:prstGeom>
          <a:solidFill>
            <a:srgbClr val="84991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106680" y="114493"/>
            <a:ext cx="11978640" cy="6629014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389" y="3555276"/>
            <a:ext cx="6152748" cy="1868154"/>
          </a:xfrm>
        </p:spPr>
        <p:txBody>
          <a:bodyPr anchor="ctr">
            <a:normAutofit/>
          </a:bodyPr>
          <a:lstStyle>
            <a:lvl1pPr marL="72000" indent="-72000" algn="l">
              <a:lnSpc>
                <a:spcPct val="100000"/>
              </a:lnSpc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89" y="5590572"/>
            <a:ext cx="6152748" cy="480290"/>
          </a:xfrm>
        </p:spPr>
        <p:txBody>
          <a:bodyPr anchor="ctr">
            <a:normAutofit/>
          </a:bodyPr>
          <a:lstStyle>
            <a:lvl1pPr marL="72000" indent="-7200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52431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531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20647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852389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25002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51472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2673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4812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8510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51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96667-D916-4343-9416-B1EC57BA26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0493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" y="72631"/>
            <a:ext cx="11811000" cy="8312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" y="1203960"/>
            <a:ext cx="11811000" cy="49730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19E49A-0697-4D78-BC07-BC0079A769B8}" type="datetimeFigureOut">
              <a:rPr lang="en-US" smtClean="0"/>
              <a:pPr/>
              <a:t>14/12/2018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5272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3196667-D916-4343-9416-B1EC57BA263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79046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marL="72000" indent="-72000" algn="l" defTabSz="9144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72000" indent="-72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2000" indent="-7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2000" indent="-7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2000" indent="-7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72000" indent="-7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>
            <a:extLst>
              <a:ext uri="{FF2B5EF4-FFF2-40B4-BE49-F238E27FC236}">
                <a16:creationId xmlns:a16="http://schemas.microsoft.com/office/drawing/2014/main" xmlns="" id="{2D71C3D4-2340-4B69-BE34-D6D5B86ACF91}"/>
              </a:ext>
            </a:extLst>
          </p:cNvPr>
          <p:cNvSpPr/>
          <p:nvPr/>
        </p:nvSpPr>
        <p:spPr>
          <a:xfrm rot="2657445" flipV="1">
            <a:off x="9546359" y="466219"/>
            <a:ext cx="5291280" cy="2861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1" name="Group 17">
            <a:extLst>
              <a:ext uri="{FF2B5EF4-FFF2-40B4-BE49-F238E27FC236}">
                <a16:creationId xmlns:a16="http://schemas.microsoft.com/office/drawing/2014/main" xmlns="" id="{F74AF5A1-BFB1-4A03-8205-505A082F8684}"/>
              </a:ext>
            </a:extLst>
          </p:cNvPr>
          <p:cNvGrpSpPr/>
          <p:nvPr/>
        </p:nvGrpSpPr>
        <p:grpSpPr>
          <a:xfrm>
            <a:off x="10185594" y="2823646"/>
            <a:ext cx="2006406" cy="1712129"/>
            <a:chOff x="4162113" y="2749613"/>
            <a:chExt cx="3360545" cy="2868405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A42DA96A-9632-438F-9471-8E7797ECDCE1}"/>
                </a:ext>
              </a:extLst>
            </p:cNvPr>
            <p:cNvSpPr/>
            <p:nvPr/>
          </p:nvSpPr>
          <p:spPr>
            <a:xfrm rot="2700000">
              <a:off x="4654252" y="2749613"/>
              <a:ext cx="2376264" cy="2376264"/>
            </a:xfrm>
            <a:prstGeom prst="rect">
              <a:avLst/>
            </a:prstGeom>
            <a:solidFill>
              <a:schemeClr val="accent5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F4B11F95-ADDA-4CE8-8C05-06FB5F2D2B61}"/>
                </a:ext>
              </a:extLst>
            </p:cNvPr>
            <p:cNvSpPr/>
            <p:nvPr/>
          </p:nvSpPr>
          <p:spPr>
            <a:xfrm>
              <a:off x="4162113" y="3936276"/>
              <a:ext cx="3360545" cy="1681742"/>
            </a:xfrm>
            <a:custGeom>
              <a:avLst/>
              <a:gdLst>
                <a:gd name="connsiteX0" fmla="*/ 1469 w 3360545"/>
                <a:gd name="connsiteY0" fmla="*/ 0 h 1681742"/>
                <a:gd name="connsiteX1" fmla="*/ 3359076 w 3360545"/>
                <a:gd name="connsiteY1" fmla="*/ 0 h 1681742"/>
                <a:gd name="connsiteX2" fmla="*/ 3360545 w 3360545"/>
                <a:gd name="connsiteY2" fmla="*/ 1469 h 1681742"/>
                <a:gd name="connsiteX3" fmla="*/ 1680272 w 3360545"/>
                <a:gd name="connsiteY3" fmla="*/ 1681742 h 1681742"/>
                <a:gd name="connsiteX4" fmla="*/ 0 w 3360545"/>
                <a:gd name="connsiteY4" fmla="*/ 1469 h 1681742"/>
                <a:gd name="connsiteX5" fmla="*/ 1469 w 3360545"/>
                <a:gd name="connsiteY5" fmla="*/ 0 h 168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60545" h="1681742">
                  <a:moveTo>
                    <a:pt x="1469" y="0"/>
                  </a:moveTo>
                  <a:lnTo>
                    <a:pt x="3359076" y="0"/>
                  </a:lnTo>
                  <a:lnTo>
                    <a:pt x="3360545" y="1469"/>
                  </a:lnTo>
                  <a:lnTo>
                    <a:pt x="1680272" y="1681742"/>
                  </a:lnTo>
                  <a:lnTo>
                    <a:pt x="0" y="1469"/>
                  </a:lnTo>
                  <a:lnTo>
                    <a:pt x="1469" y="0"/>
                  </a:lnTo>
                  <a:close/>
                </a:path>
              </a:pathLst>
            </a:custGeom>
            <a:solidFill>
              <a:schemeClr val="accent5">
                <a:lumMod val="75000"/>
                <a:alpha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7" name="Group 5">
            <a:extLst>
              <a:ext uri="{FF2B5EF4-FFF2-40B4-BE49-F238E27FC236}">
                <a16:creationId xmlns:a16="http://schemas.microsoft.com/office/drawing/2014/main" xmlns="" id="{3F991D6C-022B-454E-9C10-066DC2FE1797}"/>
              </a:ext>
            </a:extLst>
          </p:cNvPr>
          <p:cNvGrpSpPr/>
          <p:nvPr/>
        </p:nvGrpSpPr>
        <p:grpSpPr>
          <a:xfrm>
            <a:off x="7627332" y="4591215"/>
            <a:ext cx="5601230" cy="552285"/>
            <a:chOff x="890211" y="3986622"/>
            <a:chExt cx="5599771" cy="552285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xmlns="" id="{918849A0-0099-4EDC-A3B4-999C83573BEF}"/>
                </a:ext>
              </a:extLst>
            </p:cNvPr>
            <p:cNvSpPr/>
            <p:nvPr/>
          </p:nvSpPr>
          <p:spPr>
            <a:xfrm rot="18900000" flipV="1">
              <a:off x="890211" y="4082505"/>
              <a:ext cx="5417045" cy="180921"/>
            </a:xfrm>
            <a:prstGeom prst="ellipse">
              <a:avLst/>
            </a:prstGeom>
            <a:gradFill>
              <a:gsLst>
                <a:gs pos="0">
                  <a:schemeClr val="tx1">
                    <a:alpha val="14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F6AD1EF-336B-4E2E-B3F8-90A7D2838BC4}"/>
                </a:ext>
              </a:extLst>
            </p:cNvPr>
            <p:cNvSpPr/>
            <p:nvPr/>
          </p:nvSpPr>
          <p:spPr>
            <a:xfrm rot="2700163">
              <a:off x="3640475" y="1689400"/>
              <a:ext cx="552285" cy="514672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8" name="Group 43">
            <a:extLst>
              <a:ext uri="{FF2B5EF4-FFF2-40B4-BE49-F238E27FC236}">
                <a16:creationId xmlns:a16="http://schemas.microsoft.com/office/drawing/2014/main" xmlns="" id="{9126FBAA-BFB0-4BE5-8392-B7AE0BCB511A}"/>
              </a:ext>
            </a:extLst>
          </p:cNvPr>
          <p:cNvGrpSpPr/>
          <p:nvPr/>
        </p:nvGrpSpPr>
        <p:grpSpPr>
          <a:xfrm rot="10800000">
            <a:off x="9266235" y="5728651"/>
            <a:ext cx="2925765" cy="400687"/>
            <a:chOff x="2334471" y="3091845"/>
            <a:chExt cx="4031669" cy="55228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xmlns="" id="{A47AB6CC-2699-44FE-8DC5-CD7C99169F06}"/>
                </a:ext>
              </a:extLst>
            </p:cNvPr>
            <p:cNvSpPr/>
            <p:nvPr/>
          </p:nvSpPr>
          <p:spPr>
            <a:xfrm rot="18900000" flipV="1">
              <a:off x="2334471" y="3368949"/>
              <a:ext cx="4031669" cy="220413"/>
            </a:xfrm>
            <a:prstGeom prst="ellipse">
              <a:avLst/>
            </a:prstGeom>
            <a:gradFill>
              <a:gsLst>
                <a:gs pos="0">
                  <a:schemeClr val="tx1">
                    <a:alpha val="14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xmlns="" id="{BBE922E5-EF4D-4BF4-9AC0-CD93A90E59AD}"/>
                </a:ext>
              </a:extLst>
            </p:cNvPr>
            <p:cNvSpPr/>
            <p:nvPr/>
          </p:nvSpPr>
          <p:spPr>
            <a:xfrm rot="2700163">
              <a:off x="4571921" y="2060097"/>
              <a:ext cx="552283" cy="2615779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ACFD494D-B01D-47D8-BB32-C84989F1436F}"/>
              </a:ext>
            </a:extLst>
          </p:cNvPr>
          <p:cNvSpPr txBox="1"/>
          <p:nvPr/>
        </p:nvSpPr>
        <p:spPr>
          <a:xfrm>
            <a:off x="6094792" y="4721440"/>
            <a:ext cx="3021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800" kern="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Mr. Prathamesh Tugaonkar</a:t>
            </a:r>
          </a:p>
          <a:p>
            <a:pPr algn="r">
              <a:defRPr/>
            </a:pPr>
            <a:r>
              <a:rPr lang="en-US" kern="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Mumbai</a:t>
            </a:r>
            <a:r>
              <a:rPr lang="en-US" sz="1800" kern="0" dirty="0" smtClean="0">
                <a:solidFill>
                  <a:schemeClr val="accent6">
                    <a:lumMod val="90000"/>
                    <a:lumOff val="1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endParaRPr lang="en-US" sz="1800" kern="0" dirty="0">
              <a:solidFill>
                <a:schemeClr val="accent6">
                  <a:lumMod val="90000"/>
                  <a:lumOff val="1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D4C7EA1A-6C0A-4176-8CCE-BA7BB27CBF1D}"/>
              </a:ext>
            </a:extLst>
          </p:cNvPr>
          <p:cNvSpPr/>
          <p:nvPr/>
        </p:nvSpPr>
        <p:spPr>
          <a:xfrm rot="2700000">
            <a:off x="9561357" y="3113358"/>
            <a:ext cx="1232308" cy="1232629"/>
          </a:xfrm>
          <a:prstGeom prst="rect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34" name="Group 13">
            <a:extLst>
              <a:ext uri="{FF2B5EF4-FFF2-40B4-BE49-F238E27FC236}">
                <a16:creationId xmlns:a16="http://schemas.microsoft.com/office/drawing/2014/main" xmlns="" id="{E125F1D4-B746-454A-93AF-966C06892310}"/>
              </a:ext>
            </a:extLst>
          </p:cNvPr>
          <p:cNvGrpSpPr/>
          <p:nvPr/>
        </p:nvGrpSpPr>
        <p:grpSpPr>
          <a:xfrm>
            <a:off x="10165352" y="3578141"/>
            <a:ext cx="2483848" cy="2119545"/>
            <a:chOff x="4162113" y="2749613"/>
            <a:chExt cx="3360545" cy="286840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C7E67786-BE0D-4FD3-965E-B14D41FFD3D4}"/>
                </a:ext>
              </a:extLst>
            </p:cNvPr>
            <p:cNvSpPr/>
            <p:nvPr/>
          </p:nvSpPr>
          <p:spPr>
            <a:xfrm rot="2700000">
              <a:off x="4654252" y="2749613"/>
              <a:ext cx="2376264" cy="2376264"/>
            </a:xfrm>
            <a:prstGeom prst="rect">
              <a:avLst/>
            </a:prstGeom>
            <a:solidFill>
              <a:schemeClr val="accent2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2A5EC436-717F-4CC8-A528-CEE1F3425FE8}"/>
                </a:ext>
              </a:extLst>
            </p:cNvPr>
            <p:cNvSpPr/>
            <p:nvPr/>
          </p:nvSpPr>
          <p:spPr>
            <a:xfrm>
              <a:off x="4162113" y="3936276"/>
              <a:ext cx="3360545" cy="1681742"/>
            </a:xfrm>
            <a:custGeom>
              <a:avLst/>
              <a:gdLst>
                <a:gd name="connsiteX0" fmla="*/ 1469 w 3360545"/>
                <a:gd name="connsiteY0" fmla="*/ 0 h 1681742"/>
                <a:gd name="connsiteX1" fmla="*/ 3359076 w 3360545"/>
                <a:gd name="connsiteY1" fmla="*/ 0 h 1681742"/>
                <a:gd name="connsiteX2" fmla="*/ 3360545 w 3360545"/>
                <a:gd name="connsiteY2" fmla="*/ 1469 h 1681742"/>
                <a:gd name="connsiteX3" fmla="*/ 1680272 w 3360545"/>
                <a:gd name="connsiteY3" fmla="*/ 1681742 h 1681742"/>
                <a:gd name="connsiteX4" fmla="*/ 0 w 3360545"/>
                <a:gd name="connsiteY4" fmla="*/ 1469 h 1681742"/>
                <a:gd name="connsiteX5" fmla="*/ 1469 w 3360545"/>
                <a:gd name="connsiteY5" fmla="*/ 0 h 168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60545" h="1681742">
                  <a:moveTo>
                    <a:pt x="1469" y="0"/>
                  </a:moveTo>
                  <a:lnTo>
                    <a:pt x="3359076" y="0"/>
                  </a:lnTo>
                  <a:lnTo>
                    <a:pt x="3360545" y="1469"/>
                  </a:lnTo>
                  <a:lnTo>
                    <a:pt x="1680272" y="1681742"/>
                  </a:lnTo>
                  <a:lnTo>
                    <a:pt x="0" y="1469"/>
                  </a:lnTo>
                  <a:lnTo>
                    <a:pt x="1469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48" name="Group 10">
            <a:extLst>
              <a:ext uri="{FF2B5EF4-FFF2-40B4-BE49-F238E27FC236}">
                <a16:creationId xmlns:a16="http://schemas.microsoft.com/office/drawing/2014/main" xmlns="" id="{DE8EBBFA-500B-4A3D-B9CA-BFCB016932E6}"/>
              </a:ext>
            </a:extLst>
          </p:cNvPr>
          <p:cNvGrpSpPr/>
          <p:nvPr/>
        </p:nvGrpSpPr>
        <p:grpSpPr>
          <a:xfrm>
            <a:off x="9246216" y="3930498"/>
            <a:ext cx="1617047" cy="1379877"/>
            <a:chOff x="4162113" y="2749613"/>
            <a:chExt cx="3360545" cy="2868405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D8AA48E5-F68E-4593-9F0C-93CDA180C669}"/>
                </a:ext>
              </a:extLst>
            </p:cNvPr>
            <p:cNvSpPr/>
            <p:nvPr/>
          </p:nvSpPr>
          <p:spPr>
            <a:xfrm rot="2700000">
              <a:off x="4654252" y="2749613"/>
              <a:ext cx="2376264" cy="2376264"/>
            </a:xfrm>
            <a:prstGeom prst="rect">
              <a:avLst/>
            </a:prstGeom>
            <a:solidFill>
              <a:schemeClr val="accent3"/>
            </a:solidFill>
            <a:ln w="3175">
              <a:noFill/>
            </a:ln>
            <a:effectLst>
              <a:innerShdw blurRad="76200" dist="63500" dir="2700000">
                <a:schemeClr val="tx1">
                  <a:alpha val="13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4E0A3328-C0D1-43F9-B0DF-1B29067F3161}"/>
                </a:ext>
              </a:extLst>
            </p:cNvPr>
            <p:cNvSpPr/>
            <p:nvPr/>
          </p:nvSpPr>
          <p:spPr>
            <a:xfrm>
              <a:off x="4162113" y="3936276"/>
              <a:ext cx="3360545" cy="1681742"/>
            </a:xfrm>
            <a:custGeom>
              <a:avLst/>
              <a:gdLst>
                <a:gd name="connsiteX0" fmla="*/ 1469 w 3360545"/>
                <a:gd name="connsiteY0" fmla="*/ 0 h 1681742"/>
                <a:gd name="connsiteX1" fmla="*/ 3359076 w 3360545"/>
                <a:gd name="connsiteY1" fmla="*/ 0 h 1681742"/>
                <a:gd name="connsiteX2" fmla="*/ 3360545 w 3360545"/>
                <a:gd name="connsiteY2" fmla="*/ 1469 h 1681742"/>
                <a:gd name="connsiteX3" fmla="*/ 1680272 w 3360545"/>
                <a:gd name="connsiteY3" fmla="*/ 1681742 h 1681742"/>
                <a:gd name="connsiteX4" fmla="*/ 0 w 3360545"/>
                <a:gd name="connsiteY4" fmla="*/ 1469 h 1681742"/>
                <a:gd name="connsiteX5" fmla="*/ 1469 w 3360545"/>
                <a:gd name="connsiteY5" fmla="*/ 0 h 16817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60545" h="1681742">
                  <a:moveTo>
                    <a:pt x="1469" y="0"/>
                  </a:moveTo>
                  <a:lnTo>
                    <a:pt x="3359076" y="0"/>
                  </a:lnTo>
                  <a:lnTo>
                    <a:pt x="3360545" y="1469"/>
                  </a:lnTo>
                  <a:lnTo>
                    <a:pt x="1680272" y="1681742"/>
                  </a:lnTo>
                  <a:lnTo>
                    <a:pt x="0" y="1469"/>
                  </a:lnTo>
                  <a:lnTo>
                    <a:pt x="1469" y="0"/>
                  </a:lnTo>
                  <a:close/>
                </a:path>
              </a:pathLst>
            </a:custGeom>
            <a:solidFill>
              <a:schemeClr val="accent3">
                <a:lumMod val="75000"/>
                <a:alpha val="5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49" name="Title 48"/>
          <p:cNvSpPr>
            <a:spLocks noGrp="1"/>
          </p:cNvSpPr>
          <p:nvPr>
            <p:ph type="title"/>
          </p:nvPr>
        </p:nvSpPr>
        <p:spPr>
          <a:xfrm>
            <a:off x="381000" y="1409594"/>
            <a:ext cx="11811000" cy="831273"/>
          </a:xfrm>
        </p:spPr>
        <p:txBody>
          <a:bodyPr>
            <a:normAutofit fontScale="90000"/>
          </a:bodyPr>
          <a:lstStyle/>
          <a:p>
            <a:r>
              <a:rPr lang="en-US" kern="0" dirty="0" smtClean="0">
                <a:solidFill>
                  <a:schemeClr val="accent4"/>
                </a:solidFill>
                <a:cs typeface="Arial" pitchFamily="34" charset="0"/>
              </a:rPr>
              <a:t>Augmenting Massive </a:t>
            </a:r>
            <a:r>
              <a:rPr lang="en-US" kern="0" dirty="0" smtClean="0">
                <a:solidFill>
                  <a:schemeClr val="accent4"/>
                </a:solidFill>
                <a:cs typeface="Arial" pitchFamily="34" charset="0"/>
              </a:rPr>
              <a:t>Hands on </a:t>
            </a:r>
            <a:r>
              <a:rPr lang="en-US" kern="0" dirty="0" smtClean="0">
                <a:solidFill>
                  <a:schemeClr val="accent4"/>
                </a:solidFill>
                <a:cs typeface="Arial" pitchFamily="34" charset="0"/>
              </a:rPr>
              <a:t>Labs [MHOL] in Parallel Computing Course  </a:t>
            </a:r>
            <a:br>
              <a:rPr lang="en-US" kern="0" dirty="0" smtClean="0">
                <a:solidFill>
                  <a:schemeClr val="accent4"/>
                </a:solidFill>
                <a:cs typeface="Arial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081810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Freeform 160"/>
          <p:cNvSpPr>
            <a:spLocks/>
          </p:cNvSpPr>
          <p:nvPr/>
        </p:nvSpPr>
        <p:spPr bwMode="auto">
          <a:xfrm>
            <a:off x="4203034" y="2812123"/>
            <a:ext cx="1040480" cy="916914"/>
          </a:xfrm>
          <a:custGeom>
            <a:avLst/>
            <a:gdLst>
              <a:gd name="T0" fmla="*/ 233 w 465"/>
              <a:gd name="T1" fmla="*/ 0 h 476"/>
              <a:gd name="T2" fmla="*/ 0 w 465"/>
              <a:gd name="T3" fmla="*/ 238 h 476"/>
              <a:gd name="T4" fmla="*/ 0 w 465"/>
              <a:gd name="T5" fmla="*/ 238 h 476"/>
              <a:gd name="T6" fmla="*/ 233 w 465"/>
              <a:gd name="T7" fmla="*/ 476 h 476"/>
              <a:gd name="T8" fmla="*/ 233 w 465"/>
              <a:gd name="T9" fmla="*/ 476 h 476"/>
              <a:gd name="T10" fmla="*/ 233 w 465"/>
              <a:gd name="T11" fmla="*/ 476 h 476"/>
              <a:gd name="T12" fmla="*/ 465 w 465"/>
              <a:gd name="T13" fmla="*/ 238 h 476"/>
              <a:gd name="T14" fmla="*/ 465 w 465"/>
              <a:gd name="T15" fmla="*/ 238 h 476"/>
              <a:gd name="T16" fmla="*/ 233 w 465"/>
              <a:gd name="T17" fmla="*/ 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5" h="476">
                <a:moveTo>
                  <a:pt x="233" y="0"/>
                </a:moveTo>
                <a:cubicBezTo>
                  <a:pt x="104" y="0"/>
                  <a:pt x="0" y="107"/>
                  <a:pt x="0" y="238"/>
                </a:cubicBezTo>
                <a:cubicBezTo>
                  <a:pt x="0" y="238"/>
                  <a:pt x="0" y="238"/>
                  <a:pt x="0" y="238"/>
                </a:cubicBezTo>
                <a:cubicBezTo>
                  <a:pt x="0" y="369"/>
                  <a:pt x="104" y="476"/>
                  <a:pt x="233" y="476"/>
                </a:cubicBezTo>
                <a:cubicBezTo>
                  <a:pt x="233" y="476"/>
                  <a:pt x="233" y="476"/>
                  <a:pt x="233" y="476"/>
                </a:cubicBezTo>
                <a:cubicBezTo>
                  <a:pt x="233" y="476"/>
                  <a:pt x="233" y="476"/>
                  <a:pt x="233" y="476"/>
                </a:cubicBezTo>
                <a:cubicBezTo>
                  <a:pt x="361" y="476"/>
                  <a:pt x="465" y="369"/>
                  <a:pt x="465" y="238"/>
                </a:cubicBezTo>
                <a:cubicBezTo>
                  <a:pt x="465" y="238"/>
                  <a:pt x="465" y="238"/>
                  <a:pt x="465" y="238"/>
                </a:cubicBezTo>
                <a:cubicBezTo>
                  <a:pt x="465" y="107"/>
                  <a:pt x="361" y="0"/>
                  <a:pt x="233" y="0"/>
                </a:cubicBezTo>
              </a:path>
            </a:pathLst>
          </a:custGeom>
          <a:solidFill>
            <a:schemeClr val="bg2">
              <a:alpha val="5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Way to Parallel Computing Course</a:t>
            </a:r>
            <a:endParaRPr lang="en-US" sz="28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0" y="357399"/>
            <a:ext cx="12192000" cy="6500601"/>
            <a:chOff x="0" y="180975"/>
            <a:chExt cx="12192000" cy="6511926"/>
          </a:xfrm>
        </p:grpSpPr>
        <p:sp>
          <p:nvSpPr>
            <p:cNvPr id="42" name="Freeform 5"/>
            <p:cNvSpPr>
              <a:spLocks noEditPoints="1"/>
            </p:cNvSpPr>
            <p:nvPr/>
          </p:nvSpPr>
          <p:spPr bwMode="auto">
            <a:xfrm>
              <a:off x="6350" y="560764"/>
              <a:ext cx="6089650" cy="2601913"/>
            </a:xfrm>
            <a:custGeom>
              <a:avLst/>
              <a:gdLst>
                <a:gd name="T0" fmla="*/ 1542 w 1918"/>
                <a:gd name="T1" fmla="*/ 356 h 819"/>
                <a:gd name="T2" fmla="*/ 1510 w 1918"/>
                <a:gd name="T3" fmla="*/ 296 h 819"/>
                <a:gd name="T4" fmla="*/ 1380 w 1918"/>
                <a:gd name="T5" fmla="*/ 202 h 819"/>
                <a:gd name="T6" fmla="*/ 1094 w 1918"/>
                <a:gd name="T7" fmla="*/ 294 h 819"/>
                <a:gd name="T8" fmla="*/ 1094 w 1918"/>
                <a:gd name="T9" fmla="*/ 155 h 819"/>
                <a:gd name="T10" fmla="*/ 720 w 1918"/>
                <a:gd name="T11" fmla="*/ 154 h 819"/>
                <a:gd name="T12" fmla="*/ 311 w 1918"/>
                <a:gd name="T13" fmla="*/ 162 h 819"/>
                <a:gd name="T14" fmla="*/ 218 w 1918"/>
                <a:gd name="T15" fmla="*/ 233 h 819"/>
                <a:gd name="T16" fmla="*/ 141 w 1918"/>
                <a:gd name="T17" fmla="*/ 465 h 819"/>
                <a:gd name="T18" fmla="*/ 149 w 1918"/>
                <a:gd name="T19" fmla="*/ 337 h 819"/>
                <a:gd name="T20" fmla="*/ 173 w 1918"/>
                <a:gd name="T21" fmla="*/ 284 h 819"/>
                <a:gd name="T22" fmla="*/ 205 w 1918"/>
                <a:gd name="T23" fmla="*/ 401 h 819"/>
                <a:gd name="T24" fmla="*/ 325 w 1918"/>
                <a:gd name="T25" fmla="*/ 162 h 819"/>
                <a:gd name="T26" fmla="*/ 449 w 1918"/>
                <a:gd name="T27" fmla="*/ 287 h 819"/>
                <a:gd name="T28" fmla="*/ 457 w 1918"/>
                <a:gd name="T29" fmla="*/ 245 h 819"/>
                <a:gd name="T30" fmla="*/ 518 w 1918"/>
                <a:gd name="T31" fmla="*/ 229 h 819"/>
                <a:gd name="T32" fmla="*/ 534 w 1918"/>
                <a:gd name="T33" fmla="*/ 282 h 819"/>
                <a:gd name="T34" fmla="*/ 526 w 1918"/>
                <a:gd name="T35" fmla="*/ 122 h 819"/>
                <a:gd name="T36" fmla="*/ 558 w 1918"/>
                <a:gd name="T37" fmla="*/ 218 h 819"/>
                <a:gd name="T38" fmla="*/ 566 w 1918"/>
                <a:gd name="T39" fmla="*/ 239 h 819"/>
                <a:gd name="T40" fmla="*/ 574 w 1918"/>
                <a:gd name="T41" fmla="*/ 101 h 819"/>
                <a:gd name="T42" fmla="*/ 757 w 1918"/>
                <a:gd name="T43" fmla="*/ 242 h 819"/>
                <a:gd name="T44" fmla="*/ 761 w 1918"/>
                <a:gd name="T45" fmla="*/ 308 h 819"/>
                <a:gd name="T46" fmla="*/ 793 w 1918"/>
                <a:gd name="T47" fmla="*/ 230 h 819"/>
                <a:gd name="T48" fmla="*/ 800 w 1918"/>
                <a:gd name="T49" fmla="*/ 314 h 819"/>
                <a:gd name="T50" fmla="*/ 804 w 1918"/>
                <a:gd name="T51" fmla="*/ 208 h 819"/>
                <a:gd name="T52" fmla="*/ 810 w 1918"/>
                <a:gd name="T53" fmla="*/ 229 h 819"/>
                <a:gd name="T54" fmla="*/ 886 w 1918"/>
                <a:gd name="T55" fmla="*/ 150 h 819"/>
                <a:gd name="T56" fmla="*/ 886 w 1918"/>
                <a:gd name="T57" fmla="*/ 240 h 819"/>
                <a:gd name="T58" fmla="*/ 915 w 1918"/>
                <a:gd name="T59" fmla="*/ 287 h 819"/>
                <a:gd name="T60" fmla="*/ 1037 w 1918"/>
                <a:gd name="T61" fmla="*/ 268 h 819"/>
                <a:gd name="T62" fmla="*/ 1050 w 1918"/>
                <a:gd name="T63" fmla="*/ 174 h 819"/>
                <a:gd name="T64" fmla="*/ 1056 w 1918"/>
                <a:gd name="T65" fmla="*/ 277 h 819"/>
                <a:gd name="T66" fmla="*/ 1069 w 1918"/>
                <a:gd name="T67" fmla="*/ 166 h 819"/>
                <a:gd name="T68" fmla="*/ 1088 w 1918"/>
                <a:gd name="T69" fmla="*/ 277 h 819"/>
                <a:gd name="T70" fmla="*/ 1075 w 1918"/>
                <a:gd name="T71" fmla="*/ 166 h 819"/>
                <a:gd name="T72" fmla="*/ 1123 w 1918"/>
                <a:gd name="T73" fmla="*/ 285 h 819"/>
                <a:gd name="T74" fmla="*/ 1154 w 1918"/>
                <a:gd name="T75" fmla="*/ 344 h 819"/>
                <a:gd name="T76" fmla="*/ 1159 w 1918"/>
                <a:gd name="T77" fmla="*/ 248 h 819"/>
                <a:gd name="T78" fmla="*/ 1169 w 1918"/>
                <a:gd name="T79" fmla="*/ 268 h 819"/>
                <a:gd name="T80" fmla="*/ 1178 w 1918"/>
                <a:gd name="T81" fmla="*/ 274 h 819"/>
                <a:gd name="T82" fmla="*/ 1188 w 1918"/>
                <a:gd name="T83" fmla="*/ 319 h 819"/>
                <a:gd name="T84" fmla="*/ 1183 w 1918"/>
                <a:gd name="T85" fmla="*/ 223 h 819"/>
                <a:gd name="T86" fmla="*/ 1197 w 1918"/>
                <a:gd name="T87" fmla="*/ 280 h 819"/>
                <a:gd name="T88" fmla="*/ 1202 w 1918"/>
                <a:gd name="T89" fmla="*/ 293 h 819"/>
                <a:gd name="T90" fmla="*/ 1415 w 1918"/>
                <a:gd name="T91" fmla="*/ 190 h 819"/>
                <a:gd name="T92" fmla="*/ 1398 w 1918"/>
                <a:gd name="T93" fmla="*/ 248 h 819"/>
                <a:gd name="T94" fmla="*/ 1413 w 1918"/>
                <a:gd name="T95" fmla="*/ 289 h 819"/>
                <a:gd name="T96" fmla="*/ 1410 w 1918"/>
                <a:gd name="T97" fmla="*/ 233 h 819"/>
                <a:gd name="T98" fmla="*/ 1421 w 1918"/>
                <a:gd name="T99" fmla="*/ 278 h 819"/>
                <a:gd name="T100" fmla="*/ 1421 w 1918"/>
                <a:gd name="T101" fmla="*/ 220 h 819"/>
                <a:gd name="T102" fmla="*/ 1429 w 1918"/>
                <a:gd name="T103" fmla="*/ 265 h 819"/>
                <a:gd name="T104" fmla="*/ 1432 w 1918"/>
                <a:gd name="T105" fmla="*/ 223 h 819"/>
                <a:gd name="T106" fmla="*/ 1464 w 1918"/>
                <a:gd name="T107" fmla="*/ 287 h 819"/>
                <a:gd name="T108" fmla="*/ 1467 w 1918"/>
                <a:gd name="T109" fmla="*/ 347 h 819"/>
                <a:gd name="T110" fmla="*/ 1470 w 1918"/>
                <a:gd name="T111" fmla="*/ 262 h 819"/>
                <a:gd name="T112" fmla="*/ 1473 w 1918"/>
                <a:gd name="T113" fmla="*/ 300 h 819"/>
                <a:gd name="T114" fmla="*/ 1483 w 1918"/>
                <a:gd name="T115" fmla="*/ 373 h 819"/>
                <a:gd name="T116" fmla="*/ 1483 w 1918"/>
                <a:gd name="T117" fmla="*/ 274 h 819"/>
                <a:gd name="T118" fmla="*/ 1707 w 1918"/>
                <a:gd name="T119" fmla="*/ 378 h 819"/>
                <a:gd name="T120" fmla="*/ 1723 w 1918"/>
                <a:gd name="T121" fmla="*/ 305 h 819"/>
                <a:gd name="T122" fmla="*/ 1741 w 1918"/>
                <a:gd name="T123" fmla="*/ 395 h 819"/>
                <a:gd name="T124" fmla="*/ 1757 w 1918"/>
                <a:gd name="T125" fmla="*/ 301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8" h="819">
                  <a:moveTo>
                    <a:pt x="1888" y="462"/>
                  </a:moveTo>
                  <a:cubicBezTo>
                    <a:pt x="1856" y="368"/>
                    <a:pt x="1856" y="368"/>
                    <a:pt x="1856" y="368"/>
                  </a:cubicBezTo>
                  <a:cubicBezTo>
                    <a:pt x="1836" y="374"/>
                    <a:pt x="1836" y="374"/>
                    <a:pt x="1836" y="374"/>
                  </a:cubicBezTo>
                  <a:cubicBezTo>
                    <a:pt x="1836" y="411"/>
                    <a:pt x="1836" y="411"/>
                    <a:pt x="1836" y="411"/>
                  </a:cubicBezTo>
                  <a:cubicBezTo>
                    <a:pt x="1817" y="411"/>
                    <a:pt x="1817" y="411"/>
                    <a:pt x="1817" y="411"/>
                  </a:cubicBezTo>
                  <a:cubicBezTo>
                    <a:pt x="1817" y="373"/>
                    <a:pt x="1817" y="373"/>
                    <a:pt x="1817" y="373"/>
                  </a:cubicBezTo>
                  <a:cubicBezTo>
                    <a:pt x="1777" y="373"/>
                    <a:pt x="1777" y="373"/>
                    <a:pt x="1777" y="373"/>
                  </a:cubicBezTo>
                  <a:cubicBezTo>
                    <a:pt x="1777" y="398"/>
                    <a:pt x="1777" y="398"/>
                    <a:pt x="1777" y="398"/>
                  </a:cubicBezTo>
                  <a:cubicBezTo>
                    <a:pt x="1762" y="398"/>
                    <a:pt x="1762" y="398"/>
                    <a:pt x="1762" y="398"/>
                  </a:cubicBezTo>
                  <a:cubicBezTo>
                    <a:pt x="1762" y="282"/>
                    <a:pt x="1762" y="282"/>
                    <a:pt x="1762" y="282"/>
                  </a:cubicBezTo>
                  <a:cubicBezTo>
                    <a:pt x="1713" y="282"/>
                    <a:pt x="1713" y="282"/>
                    <a:pt x="1713" y="282"/>
                  </a:cubicBezTo>
                  <a:cubicBezTo>
                    <a:pt x="1710" y="288"/>
                    <a:pt x="1710" y="288"/>
                    <a:pt x="1710" y="288"/>
                  </a:cubicBezTo>
                  <a:cubicBezTo>
                    <a:pt x="1723" y="288"/>
                    <a:pt x="1723" y="288"/>
                    <a:pt x="1723" y="288"/>
                  </a:cubicBezTo>
                  <a:cubicBezTo>
                    <a:pt x="1723" y="293"/>
                    <a:pt x="1723" y="293"/>
                    <a:pt x="1723" y="293"/>
                  </a:cubicBezTo>
                  <a:cubicBezTo>
                    <a:pt x="1708" y="293"/>
                    <a:pt x="1708" y="293"/>
                    <a:pt x="1708" y="293"/>
                  </a:cubicBezTo>
                  <a:cubicBezTo>
                    <a:pt x="1707" y="296"/>
                    <a:pt x="1707" y="296"/>
                    <a:pt x="1707" y="296"/>
                  </a:cubicBezTo>
                  <a:cubicBezTo>
                    <a:pt x="1707" y="430"/>
                    <a:pt x="1707" y="430"/>
                    <a:pt x="1707" y="430"/>
                  </a:cubicBezTo>
                  <a:cubicBezTo>
                    <a:pt x="1675" y="430"/>
                    <a:pt x="1675" y="430"/>
                    <a:pt x="1675" y="430"/>
                  </a:cubicBezTo>
                  <a:cubicBezTo>
                    <a:pt x="1675" y="388"/>
                    <a:pt x="1675" y="388"/>
                    <a:pt x="1675" y="388"/>
                  </a:cubicBezTo>
                  <a:cubicBezTo>
                    <a:pt x="1675" y="388"/>
                    <a:pt x="1677" y="376"/>
                    <a:pt x="1666" y="376"/>
                  </a:cubicBezTo>
                  <a:cubicBezTo>
                    <a:pt x="1654" y="376"/>
                    <a:pt x="1659" y="387"/>
                    <a:pt x="1659" y="387"/>
                  </a:cubicBezTo>
                  <a:cubicBezTo>
                    <a:pt x="1659" y="437"/>
                    <a:pt x="1659" y="437"/>
                    <a:pt x="1659" y="437"/>
                  </a:cubicBezTo>
                  <a:cubicBezTo>
                    <a:pt x="1634" y="437"/>
                    <a:pt x="1634" y="437"/>
                    <a:pt x="1634" y="437"/>
                  </a:cubicBezTo>
                  <a:cubicBezTo>
                    <a:pt x="1634" y="339"/>
                    <a:pt x="1634" y="339"/>
                    <a:pt x="1634" y="339"/>
                  </a:cubicBezTo>
                  <a:cubicBezTo>
                    <a:pt x="1619" y="339"/>
                    <a:pt x="1619" y="339"/>
                    <a:pt x="1619" y="339"/>
                  </a:cubicBezTo>
                  <a:cubicBezTo>
                    <a:pt x="1619" y="369"/>
                    <a:pt x="1619" y="369"/>
                    <a:pt x="1619" y="369"/>
                  </a:cubicBezTo>
                  <a:cubicBezTo>
                    <a:pt x="1599" y="398"/>
                    <a:pt x="1599" y="398"/>
                    <a:pt x="1599" y="398"/>
                  </a:cubicBezTo>
                  <a:cubicBezTo>
                    <a:pt x="1590" y="388"/>
                    <a:pt x="1590" y="388"/>
                    <a:pt x="1590" y="388"/>
                  </a:cubicBezTo>
                  <a:cubicBezTo>
                    <a:pt x="1590" y="370"/>
                    <a:pt x="1590" y="370"/>
                    <a:pt x="1590" y="370"/>
                  </a:cubicBezTo>
                  <a:cubicBezTo>
                    <a:pt x="1572" y="370"/>
                    <a:pt x="1572" y="370"/>
                    <a:pt x="1572" y="370"/>
                  </a:cubicBezTo>
                  <a:cubicBezTo>
                    <a:pt x="1572" y="356"/>
                    <a:pt x="1572" y="356"/>
                    <a:pt x="1572" y="356"/>
                  </a:cubicBezTo>
                  <a:cubicBezTo>
                    <a:pt x="1542" y="356"/>
                    <a:pt x="1542" y="356"/>
                    <a:pt x="1542" y="356"/>
                  </a:cubicBezTo>
                  <a:cubicBezTo>
                    <a:pt x="1542" y="332"/>
                    <a:pt x="1542" y="332"/>
                    <a:pt x="1542" y="332"/>
                  </a:cubicBezTo>
                  <a:cubicBezTo>
                    <a:pt x="1520" y="332"/>
                    <a:pt x="1520" y="332"/>
                    <a:pt x="1520" y="332"/>
                  </a:cubicBezTo>
                  <a:cubicBezTo>
                    <a:pt x="1520" y="387"/>
                    <a:pt x="1520" y="387"/>
                    <a:pt x="1520" y="387"/>
                  </a:cubicBezTo>
                  <a:cubicBezTo>
                    <a:pt x="1510" y="387"/>
                    <a:pt x="1510" y="387"/>
                    <a:pt x="1510" y="387"/>
                  </a:cubicBezTo>
                  <a:cubicBezTo>
                    <a:pt x="1510" y="377"/>
                    <a:pt x="1510" y="377"/>
                    <a:pt x="1510" y="377"/>
                  </a:cubicBezTo>
                  <a:cubicBezTo>
                    <a:pt x="1496" y="377"/>
                    <a:pt x="1496" y="377"/>
                    <a:pt x="1496" y="377"/>
                  </a:cubicBezTo>
                  <a:cubicBezTo>
                    <a:pt x="1496" y="373"/>
                    <a:pt x="1496" y="373"/>
                    <a:pt x="1496" y="373"/>
                  </a:cubicBezTo>
                  <a:cubicBezTo>
                    <a:pt x="1510" y="373"/>
                    <a:pt x="1510" y="373"/>
                    <a:pt x="1510" y="373"/>
                  </a:cubicBezTo>
                  <a:cubicBezTo>
                    <a:pt x="1510" y="364"/>
                    <a:pt x="1510" y="364"/>
                    <a:pt x="1510" y="364"/>
                  </a:cubicBezTo>
                  <a:cubicBezTo>
                    <a:pt x="1496" y="364"/>
                    <a:pt x="1496" y="364"/>
                    <a:pt x="1496" y="364"/>
                  </a:cubicBezTo>
                  <a:cubicBezTo>
                    <a:pt x="1496" y="360"/>
                    <a:pt x="1496" y="360"/>
                    <a:pt x="1496" y="360"/>
                  </a:cubicBezTo>
                  <a:cubicBezTo>
                    <a:pt x="1510" y="360"/>
                    <a:pt x="1510" y="360"/>
                    <a:pt x="1510" y="360"/>
                  </a:cubicBezTo>
                  <a:cubicBezTo>
                    <a:pt x="1510" y="351"/>
                    <a:pt x="1510" y="351"/>
                    <a:pt x="1510" y="351"/>
                  </a:cubicBezTo>
                  <a:cubicBezTo>
                    <a:pt x="1496" y="351"/>
                    <a:pt x="1496" y="351"/>
                    <a:pt x="1496" y="351"/>
                  </a:cubicBezTo>
                  <a:cubicBezTo>
                    <a:pt x="1496" y="347"/>
                    <a:pt x="1496" y="347"/>
                    <a:pt x="1496" y="347"/>
                  </a:cubicBezTo>
                  <a:cubicBezTo>
                    <a:pt x="1510" y="347"/>
                    <a:pt x="1510" y="347"/>
                    <a:pt x="1510" y="347"/>
                  </a:cubicBezTo>
                  <a:cubicBezTo>
                    <a:pt x="1510" y="338"/>
                    <a:pt x="1510" y="338"/>
                    <a:pt x="1510" y="338"/>
                  </a:cubicBezTo>
                  <a:cubicBezTo>
                    <a:pt x="1496" y="338"/>
                    <a:pt x="1496" y="338"/>
                    <a:pt x="1496" y="338"/>
                  </a:cubicBezTo>
                  <a:cubicBezTo>
                    <a:pt x="1496" y="334"/>
                    <a:pt x="1496" y="334"/>
                    <a:pt x="1496" y="334"/>
                  </a:cubicBezTo>
                  <a:cubicBezTo>
                    <a:pt x="1510" y="334"/>
                    <a:pt x="1510" y="334"/>
                    <a:pt x="1510" y="334"/>
                  </a:cubicBezTo>
                  <a:cubicBezTo>
                    <a:pt x="1510" y="326"/>
                    <a:pt x="1510" y="326"/>
                    <a:pt x="1510" y="326"/>
                  </a:cubicBezTo>
                  <a:cubicBezTo>
                    <a:pt x="1496" y="326"/>
                    <a:pt x="1496" y="326"/>
                    <a:pt x="1496" y="326"/>
                  </a:cubicBezTo>
                  <a:cubicBezTo>
                    <a:pt x="1496" y="321"/>
                    <a:pt x="1496" y="321"/>
                    <a:pt x="1496" y="321"/>
                  </a:cubicBezTo>
                  <a:cubicBezTo>
                    <a:pt x="1510" y="321"/>
                    <a:pt x="1510" y="321"/>
                    <a:pt x="1510" y="321"/>
                  </a:cubicBezTo>
                  <a:cubicBezTo>
                    <a:pt x="1510" y="313"/>
                    <a:pt x="1510" y="313"/>
                    <a:pt x="1510" y="313"/>
                  </a:cubicBezTo>
                  <a:cubicBezTo>
                    <a:pt x="1496" y="313"/>
                    <a:pt x="1496" y="313"/>
                    <a:pt x="1496" y="313"/>
                  </a:cubicBezTo>
                  <a:cubicBezTo>
                    <a:pt x="1496" y="309"/>
                    <a:pt x="1496" y="309"/>
                    <a:pt x="1496" y="309"/>
                  </a:cubicBezTo>
                  <a:cubicBezTo>
                    <a:pt x="1510" y="309"/>
                    <a:pt x="1510" y="309"/>
                    <a:pt x="1510" y="309"/>
                  </a:cubicBezTo>
                  <a:cubicBezTo>
                    <a:pt x="1510" y="300"/>
                    <a:pt x="1510" y="300"/>
                    <a:pt x="1510" y="300"/>
                  </a:cubicBezTo>
                  <a:cubicBezTo>
                    <a:pt x="1496" y="300"/>
                    <a:pt x="1496" y="300"/>
                    <a:pt x="1496" y="300"/>
                  </a:cubicBezTo>
                  <a:cubicBezTo>
                    <a:pt x="1496" y="296"/>
                    <a:pt x="1496" y="296"/>
                    <a:pt x="1496" y="296"/>
                  </a:cubicBezTo>
                  <a:cubicBezTo>
                    <a:pt x="1510" y="296"/>
                    <a:pt x="1510" y="296"/>
                    <a:pt x="1510" y="296"/>
                  </a:cubicBezTo>
                  <a:cubicBezTo>
                    <a:pt x="1510" y="287"/>
                    <a:pt x="1510" y="287"/>
                    <a:pt x="1510" y="287"/>
                  </a:cubicBezTo>
                  <a:cubicBezTo>
                    <a:pt x="1496" y="287"/>
                    <a:pt x="1496" y="287"/>
                    <a:pt x="1496" y="287"/>
                  </a:cubicBezTo>
                  <a:cubicBezTo>
                    <a:pt x="1496" y="283"/>
                    <a:pt x="1496" y="283"/>
                    <a:pt x="1496" y="283"/>
                  </a:cubicBezTo>
                  <a:cubicBezTo>
                    <a:pt x="1510" y="283"/>
                    <a:pt x="1510" y="283"/>
                    <a:pt x="1510" y="283"/>
                  </a:cubicBezTo>
                  <a:cubicBezTo>
                    <a:pt x="1510" y="274"/>
                    <a:pt x="1510" y="274"/>
                    <a:pt x="1510" y="274"/>
                  </a:cubicBezTo>
                  <a:cubicBezTo>
                    <a:pt x="1496" y="274"/>
                    <a:pt x="1496" y="274"/>
                    <a:pt x="1496" y="274"/>
                  </a:cubicBezTo>
                  <a:cubicBezTo>
                    <a:pt x="1496" y="270"/>
                    <a:pt x="1496" y="270"/>
                    <a:pt x="1496" y="270"/>
                  </a:cubicBezTo>
                  <a:cubicBezTo>
                    <a:pt x="1510" y="270"/>
                    <a:pt x="1510" y="270"/>
                    <a:pt x="1510" y="270"/>
                  </a:cubicBezTo>
                  <a:cubicBezTo>
                    <a:pt x="1510" y="268"/>
                    <a:pt x="1510" y="268"/>
                    <a:pt x="1510" y="268"/>
                  </a:cubicBezTo>
                  <a:cubicBezTo>
                    <a:pt x="1506" y="262"/>
                    <a:pt x="1506" y="262"/>
                    <a:pt x="1506" y="262"/>
                  </a:cubicBezTo>
                  <a:cubicBezTo>
                    <a:pt x="1493" y="262"/>
                    <a:pt x="1493" y="262"/>
                    <a:pt x="1493" y="262"/>
                  </a:cubicBezTo>
                  <a:cubicBezTo>
                    <a:pt x="1493" y="257"/>
                    <a:pt x="1493" y="257"/>
                    <a:pt x="1493" y="257"/>
                  </a:cubicBezTo>
                  <a:cubicBezTo>
                    <a:pt x="1504" y="257"/>
                    <a:pt x="1504" y="257"/>
                    <a:pt x="1504" y="257"/>
                  </a:cubicBezTo>
                  <a:cubicBezTo>
                    <a:pt x="1503" y="255"/>
                    <a:pt x="1503" y="255"/>
                    <a:pt x="1503" y="255"/>
                  </a:cubicBezTo>
                  <a:cubicBezTo>
                    <a:pt x="1503" y="249"/>
                    <a:pt x="1503" y="249"/>
                    <a:pt x="1503" y="249"/>
                  </a:cubicBezTo>
                  <a:cubicBezTo>
                    <a:pt x="1490" y="249"/>
                    <a:pt x="1490" y="249"/>
                    <a:pt x="1490" y="249"/>
                  </a:cubicBezTo>
                  <a:cubicBezTo>
                    <a:pt x="1490" y="245"/>
                    <a:pt x="1490" y="245"/>
                    <a:pt x="1490" y="245"/>
                  </a:cubicBezTo>
                  <a:cubicBezTo>
                    <a:pt x="1503" y="245"/>
                    <a:pt x="1503" y="245"/>
                    <a:pt x="1503" y="245"/>
                  </a:cubicBezTo>
                  <a:cubicBezTo>
                    <a:pt x="1503" y="236"/>
                    <a:pt x="1503" y="236"/>
                    <a:pt x="1503" y="236"/>
                  </a:cubicBezTo>
                  <a:cubicBezTo>
                    <a:pt x="1487" y="236"/>
                    <a:pt x="1487" y="236"/>
                    <a:pt x="1487" y="236"/>
                  </a:cubicBezTo>
                  <a:cubicBezTo>
                    <a:pt x="1487" y="232"/>
                    <a:pt x="1487" y="232"/>
                    <a:pt x="1487" y="232"/>
                  </a:cubicBezTo>
                  <a:cubicBezTo>
                    <a:pt x="1503" y="232"/>
                    <a:pt x="1503" y="232"/>
                    <a:pt x="1503" y="232"/>
                  </a:cubicBezTo>
                  <a:cubicBezTo>
                    <a:pt x="1503" y="224"/>
                    <a:pt x="1503" y="224"/>
                    <a:pt x="1503" y="224"/>
                  </a:cubicBezTo>
                  <a:cubicBezTo>
                    <a:pt x="1457" y="224"/>
                    <a:pt x="1457" y="224"/>
                    <a:pt x="1457" y="224"/>
                  </a:cubicBezTo>
                  <a:cubicBezTo>
                    <a:pt x="1457" y="300"/>
                    <a:pt x="1457" y="300"/>
                    <a:pt x="1457" y="300"/>
                  </a:cubicBezTo>
                  <a:cubicBezTo>
                    <a:pt x="1437" y="300"/>
                    <a:pt x="1437" y="300"/>
                    <a:pt x="1437" y="300"/>
                  </a:cubicBezTo>
                  <a:cubicBezTo>
                    <a:pt x="1437" y="211"/>
                    <a:pt x="1437" y="211"/>
                    <a:pt x="1437" y="211"/>
                  </a:cubicBezTo>
                  <a:cubicBezTo>
                    <a:pt x="1415" y="180"/>
                    <a:pt x="1415" y="180"/>
                    <a:pt x="1415" y="180"/>
                  </a:cubicBezTo>
                  <a:cubicBezTo>
                    <a:pt x="1392" y="213"/>
                    <a:pt x="1392" y="213"/>
                    <a:pt x="1392" y="213"/>
                  </a:cubicBezTo>
                  <a:cubicBezTo>
                    <a:pt x="1392" y="263"/>
                    <a:pt x="1392" y="263"/>
                    <a:pt x="1392" y="263"/>
                  </a:cubicBezTo>
                  <a:cubicBezTo>
                    <a:pt x="1380" y="263"/>
                    <a:pt x="1380" y="263"/>
                    <a:pt x="1380" y="263"/>
                  </a:cubicBezTo>
                  <a:cubicBezTo>
                    <a:pt x="1380" y="202"/>
                    <a:pt x="1380" y="202"/>
                    <a:pt x="1380" y="202"/>
                  </a:cubicBezTo>
                  <a:cubicBezTo>
                    <a:pt x="1352" y="202"/>
                    <a:pt x="1352" y="202"/>
                    <a:pt x="1352" y="202"/>
                  </a:cubicBezTo>
                  <a:cubicBezTo>
                    <a:pt x="1352" y="224"/>
                    <a:pt x="1352" y="224"/>
                    <a:pt x="1352" y="224"/>
                  </a:cubicBezTo>
                  <a:cubicBezTo>
                    <a:pt x="1344" y="224"/>
                    <a:pt x="1344" y="224"/>
                    <a:pt x="1344" y="224"/>
                  </a:cubicBezTo>
                  <a:cubicBezTo>
                    <a:pt x="1344" y="202"/>
                    <a:pt x="1344" y="202"/>
                    <a:pt x="1344" y="202"/>
                  </a:cubicBezTo>
                  <a:cubicBezTo>
                    <a:pt x="1324" y="202"/>
                    <a:pt x="1324" y="202"/>
                    <a:pt x="1324" y="202"/>
                  </a:cubicBezTo>
                  <a:cubicBezTo>
                    <a:pt x="1324" y="226"/>
                    <a:pt x="1324" y="226"/>
                    <a:pt x="1324" y="226"/>
                  </a:cubicBezTo>
                  <a:cubicBezTo>
                    <a:pt x="1315" y="243"/>
                    <a:pt x="1315" y="243"/>
                    <a:pt x="1315" y="243"/>
                  </a:cubicBezTo>
                  <a:cubicBezTo>
                    <a:pt x="1315" y="263"/>
                    <a:pt x="1315" y="263"/>
                    <a:pt x="1315" y="263"/>
                  </a:cubicBezTo>
                  <a:cubicBezTo>
                    <a:pt x="1307" y="275"/>
                    <a:pt x="1307" y="275"/>
                    <a:pt x="1307" y="275"/>
                  </a:cubicBezTo>
                  <a:cubicBezTo>
                    <a:pt x="1307" y="320"/>
                    <a:pt x="1307" y="320"/>
                    <a:pt x="1307" y="320"/>
                  </a:cubicBezTo>
                  <a:cubicBezTo>
                    <a:pt x="1296" y="320"/>
                    <a:pt x="1296" y="320"/>
                    <a:pt x="1296" y="320"/>
                  </a:cubicBezTo>
                  <a:cubicBezTo>
                    <a:pt x="1296" y="380"/>
                    <a:pt x="1296" y="380"/>
                    <a:pt x="1296" y="380"/>
                  </a:cubicBezTo>
                  <a:cubicBezTo>
                    <a:pt x="1284" y="380"/>
                    <a:pt x="1284" y="380"/>
                    <a:pt x="1284" y="380"/>
                  </a:cubicBezTo>
                  <a:cubicBezTo>
                    <a:pt x="1284" y="352"/>
                    <a:pt x="1284" y="352"/>
                    <a:pt x="1284" y="352"/>
                  </a:cubicBezTo>
                  <a:cubicBezTo>
                    <a:pt x="1273" y="352"/>
                    <a:pt x="1273" y="352"/>
                    <a:pt x="1273" y="352"/>
                  </a:cubicBezTo>
                  <a:cubicBezTo>
                    <a:pt x="1273" y="257"/>
                    <a:pt x="1273" y="257"/>
                    <a:pt x="1273" y="257"/>
                  </a:cubicBezTo>
                  <a:cubicBezTo>
                    <a:pt x="1234" y="257"/>
                    <a:pt x="1234" y="257"/>
                    <a:pt x="1234" y="257"/>
                  </a:cubicBezTo>
                  <a:cubicBezTo>
                    <a:pt x="1234" y="277"/>
                    <a:pt x="1234" y="277"/>
                    <a:pt x="1234" y="277"/>
                  </a:cubicBezTo>
                  <a:cubicBezTo>
                    <a:pt x="1212" y="275"/>
                    <a:pt x="1212" y="275"/>
                    <a:pt x="1212" y="275"/>
                  </a:cubicBezTo>
                  <a:cubicBezTo>
                    <a:pt x="1212" y="209"/>
                    <a:pt x="1212" y="209"/>
                    <a:pt x="1212" y="209"/>
                  </a:cubicBezTo>
                  <a:cubicBezTo>
                    <a:pt x="1175" y="209"/>
                    <a:pt x="1175" y="209"/>
                    <a:pt x="1175" y="209"/>
                  </a:cubicBezTo>
                  <a:cubicBezTo>
                    <a:pt x="1161" y="234"/>
                    <a:pt x="1161" y="234"/>
                    <a:pt x="1161" y="234"/>
                  </a:cubicBezTo>
                  <a:cubicBezTo>
                    <a:pt x="1152" y="234"/>
                    <a:pt x="1152" y="234"/>
                    <a:pt x="1152" y="234"/>
                  </a:cubicBezTo>
                  <a:cubicBezTo>
                    <a:pt x="1152" y="275"/>
                    <a:pt x="1152" y="275"/>
                    <a:pt x="1152" y="275"/>
                  </a:cubicBezTo>
                  <a:cubicBezTo>
                    <a:pt x="1140" y="275"/>
                    <a:pt x="1140" y="275"/>
                    <a:pt x="1140" y="275"/>
                  </a:cubicBezTo>
                  <a:cubicBezTo>
                    <a:pt x="1140" y="234"/>
                    <a:pt x="1140" y="234"/>
                    <a:pt x="1140" y="234"/>
                  </a:cubicBezTo>
                  <a:cubicBezTo>
                    <a:pt x="1123" y="234"/>
                    <a:pt x="1123" y="234"/>
                    <a:pt x="1123" y="234"/>
                  </a:cubicBezTo>
                  <a:cubicBezTo>
                    <a:pt x="1114" y="243"/>
                    <a:pt x="1114" y="243"/>
                    <a:pt x="1114" y="243"/>
                  </a:cubicBezTo>
                  <a:cubicBezTo>
                    <a:pt x="1114" y="296"/>
                    <a:pt x="1114" y="296"/>
                    <a:pt x="1114" y="296"/>
                  </a:cubicBezTo>
                  <a:cubicBezTo>
                    <a:pt x="1104" y="296"/>
                    <a:pt x="1104" y="296"/>
                    <a:pt x="1104" y="296"/>
                  </a:cubicBezTo>
                  <a:cubicBezTo>
                    <a:pt x="1104" y="294"/>
                    <a:pt x="1104" y="294"/>
                    <a:pt x="1104" y="294"/>
                  </a:cubicBezTo>
                  <a:cubicBezTo>
                    <a:pt x="1094" y="294"/>
                    <a:pt x="1094" y="294"/>
                    <a:pt x="1094" y="294"/>
                  </a:cubicBezTo>
                  <a:cubicBezTo>
                    <a:pt x="1094" y="285"/>
                    <a:pt x="1094" y="285"/>
                    <a:pt x="1094" y="285"/>
                  </a:cubicBezTo>
                  <a:cubicBezTo>
                    <a:pt x="1104" y="285"/>
                    <a:pt x="1104" y="285"/>
                    <a:pt x="1104" y="285"/>
                  </a:cubicBezTo>
                  <a:cubicBezTo>
                    <a:pt x="1104" y="277"/>
                    <a:pt x="1104" y="277"/>
                    <a:pt x="1104" y="277"/>
                  </a:cubicBezTo>
                  <a:cubicBezTo>
                    <a:pt x="1094" y="277"/>
                    <a:pt x="1094" y="277"/>
                    <a:pt x="1094" y="277"/>
                  </a:cubicBezTo>
                  <a:cubicBezTo>
                    <a:pt x="1094" y="268"/>
                    <a:pt x="1094" y="268"/>
                    <a:pt x="1094" y="268"/>
                  </a:cubicBezTo>
                  <a:cubicBezTo>
                    <a:pt x="1104" y="268"/>
                    <a:pt x="1104" y="268"/>
                    <a:pt x="1104" y="268"/>
                  </a:cubicBezTo>
                  <a:cubicBezTo>
                    <a:pt x="1104" y="260"/>
                    <a:pt x="1104" y="260"/>
                    <a:pt x="1104" y="260"/>
                  </a:cubicBezTo>
                  <a:cubicBezTo>
                    <a:pt x="1094" y="260"/>
                    <a:pt x="1094" y="260"/>
                    <a:pt x="1094" y="260"/>
                  </a:cubicBezTo>
                  <a:cubicBezTo>
                    <a:pt x="1094" y="251"/>
                    <a:pt x="1094" y="251"/>
                    <a:pt x="1094" y="251"/>
                  </a:cubicBezTo>
                  <a:cubicBezTo>
                    <a:pt x="1104" y="251"/>
                    <a:pt x="1104" y="251"/>
                    <a:pt x="1104" y="251"/>
                  </a:cubicBezTo>
                  <a:cubicBezTo>
                    <a:pt x="1104" y="243"/>
                    <a:pt x="1104" y="243"/>
                    <a:pt x="1104" y="243"/>
                  </a:cubicBezTo>
                  <a:cubicBezTo>
                    <a:pt x="1094" y="243"/>
                    <a:pt x="1094" y="243"/>
                    <a:pt x="1094" y="243"/>
                  </a:cubicBezTo>
                  <a:cubicBezTo>
                    <a:pt x="1094" y="234"/>
                    <a:pt x="1094" y="234"/>
                    <a:pt x="1094" y="234"/>
                  </a:cubicBezTo>
                  <a:cubicBezTo>
                    <a:pt x="1104" y="234"/>
                    <a:pt x="1104" y="234"/>
                    <a:pt x="1104" y="234"/>
                  </a:cubicBezTo>
                  <a:cubicBezTo>
                    <a:pt x="1104" y="226"/>
                    <a:pt x="1104" y="226"/>
                    <a:pt x="1104" y="226"/>
                  </a:cubicBezTo>
                  <a:cubicBezTo>
                    <a:pt x="1094" y="226"/>
                    <a:pt x="1094" y="226"/>
                    <a:pt x="1094" y="226"/>
                  </a:cubicBezTo>
                  <a:cubicBezTo>
                    <a:pt x="1094" y="217"/>
                    <a:pt x="1094" y="217"/>
                    <a:pt x="1094" y="217"/>
                  </a:cubicBezTo>
                  <a:cubicBezTo>
                    <a:pt x="1104" y="217"/>
                    <a:pt x="1104" y="217"/>
                    <a:pt x="1104" y="217"/>
                  </a:cubicBezTo>
                  <a:cubicBezTo>
                    <a:pt x="1104" y="209"/>
                    <a:pt x="1104" y="209"/>
                    <a:pt x="1104" y="209"/>
                  </a:cubicBezTo>
                  <a:cubicBezTo>
                    <a:pt x="1094" y="209"/>
                    <a:pt x="1094" y="209"/>
                    <a:pt x="1094" y="209"/>
                  </a:cubicBezTo>
                  <a:cubicBezTo>
                    <a:pt x="1094" y="200"/>
                    <a:pt x="1094" y="200"/>
                    <a:pt x="1094" y="200"/>
                  </a:cubicBezTo>
                  <a:cubicBezTo>
                    <a:pt x="1104" y="200"/>
                    <a:pt x="1104" y="200"/>
                    <a:pt x="1104" y="200"/>
                  </a:cubicBezTo>
                  <a:cubicBezTo>
                    <a:pt x="1104" y="197"/>
                    <a:pt x="1104" y="197"/>
                    <a:pt x="1104" y="197"/>
                  </a:cubicBezTo>
                  <a:cubicBezTo>
                    <a:pt x="1102" y="191"/>
                    <a:pt x="1102" y="191"/>
                    <a:pt x="1102" y="191"/>
                  </a:cubicBezTo>
                  <a:cubicBezTo>
                    <a:pt x="1094" y="191"/>
                    <a:pt x="1094" y="191"/>
                    <a:pt x="1094" y="191"/>
                  </a:cubicBezTo>
                  <a:cubicBezTo>
                    <a:pt x="1094" y="183"/>
                    <a:pt x="1094" y="183"/>
                    <a:pt x="1094" y="183"/>
                  </a:cubicBezTo>
                  <a:cubicBezTo>
                    <a:pt x="1100" y="183"/>
                    <a:pt x="1100" y="183"/>
                    <a:pt x="1100" y="183"/>
                  </a:cubicBezTo>
                  <a:cubicBezTo>
                    <a:pt x="1098" y="174"/>
                    <a:pt x="1098" y="174"/>
                    <a:pt x="1098" y="174"/>
                  </a:cubicBezTo>
                  <a:cubicBezTo>
                    <a:pt x="1094" y="174"/>
                    <a:pt x="1094" y="174"/>
                    <a:pt x="1094" y="174"/>
                  </a:cubicBezTo>
                  <a:cubicBezTo>
                    <a:pt x="1094" y="166"/>
                    <a:pt x="1094" y="166"/>
                    <a:pt x="1094" y="166"/>
                  </a:cubicBezTo>
                  <a:cubicBezTo>
                    <a:pt x="1096" y="166"/>
                    <a:pt x="1096" y="166"/>
                    <a:pt x="1096" y="166"/>
                  </a:cubicBezTo>
                  <a:cubicBezTo>
                    <a:pt x="1094" y="155"/>
                    <a:pt x="1094" y="155"/>
                    <a:pt x="1094" y="155"/>
                  </a:cubicBezTo>
                  <a:cubicBezTo>
                    <a:pt x="1094" y="125"/>
                    <a:pt x="1094" y="125"/>
                    <a:pt x="1094" y="125"/>
                  </a:cubicBezTo>
                  <a:cubicBezTo>
                    <a:pt x="1088" y="125"/>
                    <a:pt x="1088" y="125"/>
                    <a:pt x="1088" y="125"/>
                  </a:cubicBezTo>
                  <a:cubicBezTo>
                    <a:pt x="1088" y="113"/>
                    <a:pt x="1088" y="113"/>
                    <a:pt x="1088" y="113"/>
                  </a:cubicBezTo>
                  <a:cubicBezTo>
                    <a:pt x="1078" y="103"/>
                    <a:pt x="1078" y="103"/>
                    <a:pt x="1078" y="103"/>
                  </a:cubicBezTo>
                  <a:cubicBezTo>
                    <a:pt x="1036" y="103"/>
                    <a:pt x="1036" y="103"/>
                    <a:pt x="1036" y="103"/>
                  </a:cubicBezTo>
                  <a:cubicBezTo>
                    <a:pt x="1036" y="122"/>
                    <a:pt x="1036" y="122"/>
                    <a:pt x="1036" y="122"/>
                  </a:cubicBezTo>
                  <a:cubicBezTo>
                    <a:pt x="1031" y="129"/>
                    <a:pt x="1031" y="129"/>
                    <a:pt x="1031" y="129"/>
                  </a:cubicBezTo>
                  <a:cubicBezTo>
                    <a:pt x="1031" y="155"/>
                    <a:pt x="1031" y="155"/>
                    <a:pt x="1031" y="155"/>
                  </a:cubicBezTo>
                  <a:cubicBezTo>
                    <a:pt x="1022" y="155"/>
                    <a:pt x="1022" y="155"/>
                    <a:pt x="1022" y="155"/>
                  </a:cubicBezTo>
                  <a:cubicBezTo>
                    <a:pt x="1022" y="315"/>
                    <a:pt x="1022" y="315"/>
                    <a:pt x="1022" y="315"/>
                  </a:cubicBezTo>
                  <a:cubicBezTo>
                    <a:pt x="931" y="315"/>
                    <a:pt x="931" y="315"/>
                    <a:pt x="931" y="315"/>
                  </a:cubicBezTo>
                  <a:cubicBezTo>
                    <a:pt x="931" y="315"/>
                    <a:pt x="931" y="286"/>
                    <a:pt x="931" y="279"/>
                  </a:cubicBezTo>
                  <a:cubicBezTo>
                    <a:pt x="931" y="272"/>
                    <a:pt x="925" y="258"/>
                    <a:pt x="925" y="258"/>
                  </a:cubicBezTo>
                  <a:cubicBezTo>
                    <a:pt x="925" y="233"/>
                    <a:pt x="925" y="233"/>
                    <a:pt x="925" y="233"/>
                  </a:cubicBezTo>
                  <a:cubicBezTo>
                    <a:pt x="911" y="210"/>
                    <a:pt x="911" y="210"/>
                    <a:pt x="911" y="210"/>
                  </a:cubicBezTo>
                  <a:cubicBezTo>
                    <a:pt x="911" y="153"/>
                    <a:pt x="911" y="153"/>
                    <a:pt x="911" y="153"/>
                  </a:cubicBezTo>
                  <a:cubicBezTo>
                    <a:pt x="903" y="142"/>
                    <a:pt x="903" y="142"/>
                    <a:pt x="903" y="142"/>
                  </a:cubicBezTo>
                  <a:cubicBezTo>
                    <a:pt x="903" y="113"/>
                    <a:pt x="903" y="113"/>
                    <a:pt x="903" y="113"/>
                  </a:cubicBezTo>
                  <a:cubicBezTo>
                    <a:pt x="890" y="85"/>
                    <a:pt x="890" y="85"/>
                    <a:pt x="890" y="85"/>
                  </a:cubicBezTo>
                  <a:cubicBezTo>
                    <a:pt x="890" y="0"/>
                    <a:pt x="890" y="0"/>
                    <a:pt x="890" y="0"/>
                  </a:cubicBezTo>
                  <a:cubicBezTo>
                    <a:pt x="885" y="0"/>
                    <a:pt x="885" y="0"/>
                    <a:pt x="885" y="0"/>
                  </a:cubicBezTo>
                  <a:cubicBezTo>
                    <a:pt x="885" y="83"/>
                    <a:pt x="885" y="83"/>
                    <a:pt x="885" y="83"/>
                  </a:cubicBezTo>
                  <a:cubicBezTo>
                    <a:pt x="876" y="101"/>
                    <a:pt x="876" y="101"/>
                    <a:pt x="876" y="101"/>
                  </a:cubicBezTo>
                  <a:cubicBezTo>
                    <a:pt x="876" y="191"/>
                    <a:pt x="876" y="191"/>
                    <a:pt x="876" y="191"/>
                  </a:cubicBezTo>
                  <a:cubicBezTo>
                    <a:pt x="863" y="202"/>
                    <a:pt x="863" y="202"/>
                    <a:pt x="863" y="202"/>
                  </a:cubicBezTo>
                  <a:cubicBezTo>
                    <a:pt x="863" y="252"/>
                    <a:pt x="863" y="252"/>
                    <a:pt x="863" y="252"/>
                  </a:cubicBezTo>
                  <a:cubicBezTo>
                    <a:pt x="816" y="252"/>
                    <a:pt x="816" y="252"/>
                    <a:pt x="816" y="252"/>
                  </a:cubicBezTo>
                  <a:cubicBezTo>
                    <a:pt x="816" y="181"/>
                    <a:pt x="816" y="181"/>
                    <a:pt x="816" y="181"/>
                  </a:cubicBezTo>
                  <a:cubicBezTo>
                    <a:pt x="796" y="181"/>
                    <a:pt x="796" y="181"/>
                    <a:pt x="796" y="181"/>
                  </a:cubicBezTo>
                  <a:cubicBezTo>
                    <a:pt x="796" y="143"/>
                    <a:pt x="796" y="143"/>
                    <a:pt x="796" y="143"/>
                  </a:cubicBezTo>
                  <a:cubicBezTo>
                    <a:pt x="728" y="143"/>
                    <a:pt x="728" y="143"/>
                    <a:pt x="728" y="143"/>
                  </a:cubicBezTo>
                  <a:cubicBezTo>
                    <a:pt x="720" y="154"/>
                    <a:pt x="720" y="154"/>
                    <a:pt x="720" y="154"/>
                  </a:cubicBezTo>
                  <a:cubicBezTo>
                    <a:pt x="720" y="198"/>
                    <a:pt x="720" y="198"/>
                    <a:pt x="720" y="198"/>
                  </a:cubicBezTo>
                  <a:cubicBezTo>
                    <a:pt x="713" y="207"/>
                    <a:pt x="713" y="207"/>
                    <a:pt x="713" y="207"/>
                  </a:cubicBezTo>
                  <a:cubicBezTo>
                    <a:pt x="713" y="166"/>
                    <a:pt x="713" y="166"/>
                    <a:pt x="713" y="166"/>
                  </a:cubicBezTo>
                  <a:cubicBezTo>
                    <a:pt x="709" y="159"/>
                    <a:pt x="709" y="159"/>
                    <a:pt x="709" y="159"/>
                  </a:cubicBezTo>
                  <a:cubicBezTo>
                    <a:pt x="709" y="107"/>
                    <a:pt x="709" y="107"/>
                    <a:pt x="709" y="107"/>
                  </a:cubicBezTo>
                  <a:cubicBezTo>
                    <a:pt x="673" y="107"/>
                    <a:pt x="673" y="107"/>
                    <a:pt x="673" y="107"/>
                  </a:cubicBezTo>
                  <a:cubicBezTo>
                    <a:pt x="655" y="192"/>
                    <a:pt x="655" y="192"/>
                    <a:pt x="655" y="192"/>
                  </a:cubicBezTo>
                  <a:cubicBezTo>
                    <a:pt x="655" y="174"/>
                    <a:pt x="655" y="174"/>
                    <a:pt x="655" y="174"/>
                  </a:cubicBezTo>
                  <a:cubicBezTo>
                    <a:pt x="628" y="174"/>
                    <a:pt x="628" y="174"/>
                    <a:pt x="628" y="174"/>
                  </a:cubicBezTo>
                  <a:cubicBezTo>
                    <a:pt x="608" y="231"/>
                    <a:pt x="608" y="231"/>
                    <a:pt x="608" y="231"/>
                  </a:cubicBezTo>
                  <a:cubicBezTo>
                    <a:pt x="590" y="231"/>
                    <a:pt x="590" y="231"/>
                    <a:pt x="590" y="231"/>
                  </a:cubicBezTo>
                  <a:cubicBezTo>
                    <a:pt x="590" y="80"/>
                    <a:pt x="590" y="80"/>
                    <a:pt x="590" y="80"/>
                  </a:cubicBezTo>
                  <a:cubicBezTo>
                    <a:pt x="529" y="80"/>
                    <a:pt x="529" y="80"/>
                    <a:pt x="529" y="80"/>
                  </a:cubicBezTo>
                  <a:cubicBezTo>
                    <a:pt x="496" y="88"/>
                    <a:pt x="496" y="88"/>
                    <a:pt x="496" y="88"/>
                  </a:cubicBezTo>
                  <a:cubicBezTo>
                    <a:pt x="496" y="217"/>
                    <a:pt x="496" y="217"/>
                    <a:pt x="496" y="217"/>
                  </a:cubicBezTo>
                  <a:cubicBezTo>
                    <a:pt x="470" y="217"/>
                    <a:pt x="470" y="217"/>
                    <a:pt x="470" y="217"/>
                  </a:cubicBezTo>
                  <a:cubicBezTo>
                    <a:pt x="470" y="183"/>
                    <a:pt x="470" y="183"/>
                    <a:pt x="470" y="183"/>
                  </a:cubicBezTo>
                  <a:cubicBezTo>
                    <a:pt x="433" y="183"/>
                    <a:pt x="433" y="183"/>
                    <a:pt x="433" y="183"/>
                  </a:cubicBezTo>
                  <a:cubicBezTo>
                    <a:pt x="433" y="202"/>
                    <a:pt x="433" y="202"/>
                    <a:pt x="433" y="202"/>
                  </a:cubicBezTo>
                  <a:cubicBezTo>
                    <a:pt x="408" y="202"/>
                    <a:pt x="408" y="202"/>
                    <a:pt x="408" y="202"/>
                  </a:cubicBezTo>
                  <a:cubicBezTo>
                    <a:pt x="378" y="209"/>
                    <a:pt x="378" y="209"/>
                    <a:pt x="378" y="209"/>
                  </a:cubicBezTo>
                  <a:cubicBezTo>
                    <a:pt x="378" y="243"/>
                    <a:pt x="378" y="243"/>
                    <a:pt x="378" y="243"/>
                  </a:cubicBezTo>
                  <a:cubicBezTo>
                    <a:pt x="357" y="243"/>
                    <a:pt x="357" y="243"/>
                    <a:pt x="357" y="243"/>
                  </a:cubicBezTo>
                  <a:cubicBezTo>
                    <a:pt x="357" y="138"/>
                    <a:pt x="357" y="138"/>
                    <a:pt x="357" y="138"/>
                  </a:cubicBezTo>
                  <a:cubicBezTo>
                    <a:pt x="335" y="138"/>
                    <a:pt x="335" y="138"/>
                    <a:pt x="335" y="138"/>
                  </a:cubicBezTo>
                  <a:cubicBezTo>
                    <a:pt x="335" y="112"/>
                    <a:pt x="335" y="112"/>
                    <a:pt x="335" y="112"/>
                  </a:cubicBezTo>
                  <a:cubicBezTo>
                    <a:pt x="304" y="112"/>
                    <a:pt x="304" y="112"/>
                    <a:pt x="304" y="112"/>
                  </a:cubicBezTo>
                  <a:cubicBezTo>
                    <a:pt x="273" y="124"/>
                    <a:pt x="273" y="124"/>
                    <a:pt x="273" y="124"/>
                  </a:cubicBezTo>
                  <a:cubicBezTo>
                    <a:pt x="273" y="151"/>
                    <a:pt x="273" y="151"/>
                    <a:pt x="273" y="151"/>
                  </a:cubicBezTo>
                  <a:cubicBezTo>
                    <a:pt x="287" y="151"/>
                    <a:pt x="287" y="151"/>
                    <a:pt x="287" y="151"/>
                  </a:cubicBezTo>
                  <a:cubicBezTo>
                    <a:pt x="287" y="162"/>
                    <a:pt x="287" y="162"/>
                    <a:pt x="287" y="162"/>
                  </a:cubicBezTo>
                  <a:cubicBezTo>
                    <a:pt x="311" y="162"/>
                    <a:pt x="311" y="162"/>
                    <a:pt x="311" y="162"/>
                  </a:cubicBezTo>
                  <a:cubicBezTo>
                    <a:pt x="311" y="173"/>
                    <a:pt x="311" y="173"/>
                    <a:pt x="311" y="173"/>
                  </a:cubicBezTo>
                  <a:cubicBezTo>
                    <a:pt x="287" y="173"/>
                    <a:pt x="287" y="173"/>
                    <a:pt x="287" y="173"/>
                  </a:cubicBezTo>
                  <a:cubicBezTo>
                    <a:pt x="287" y="183"/>
                    <a:pt x="287" y="183"/>
                    <a:pt x="287" y="183"/>
                  </a:cubicBezTo>
                  <a:cubicBezTo>
                    <a:pt x="308" y="183"/>
                    <a:pt x="308" y="183"/>
                    <a:pt x="308" y="183"/>
                  </a:cubicBezTo>
                  <a:cubicBezTo>
                    <a:pt x="308" y="194"/>
                    <a:pt x="308" y="194"/>
                    <a:pt x="308" y="194"/>
                  </a:cubicBezTo>
                  <a:cubicBezTo>
                    <a:pt x="287" y="194"/>
                    <a:pt x="287" y="194"/>
                    <a:pt x="287" y="194"/>
                  </a:cubicBezTo>
                  <a:cubicBezTo>
                    <a:pt x="287" y="205"/>
                    <a:pt x="287" y="205"/>
                    <a:pt x="287" y="205"/>
                  </a:cubicBezTo>
                  <a:cubicBezTo>
                    <a:pt x="305" y="205"/>
                    <a:pt x="305" y="205"/>
                    <a:pt x="305" y="205"/>
                  </a:cubicBezTo>
                  <a:cubicBezTo>
                    <a:pt x="305" y="215"/>
                    <a:pt x="305" y="215"/>
                    <a:pt x="305" y="215"/>
                  </a:cubicBezTo>
                  <a:cubicBezTo>
                    <a:pt x="287" y="215"/>
                    <a:pt x="287" y="215"/>
                    <a:pt x="287" y="215"/>
                  </a:cubicBezTo>
                  <a:cubicBezTo>
                    <a:pt x="287" y="226"/>
                    <a:pt x="287" y="226"/>
                    <a:pt x="287" y="226"/>
                  </a:cubicBezTo>
                  <a:cubicBezTo>
                    <a:pt x="301" y="226"/>
                    <a:pt x="301" y="226"/>
                    <a:pt x="301" y="226"/>
                  </a:cubicBezTo>
                  <a:cubicBezTo>
                    <a:pt x="301" y="237"/>
                    <a:pt x="301" y="237"/>
                    <a:pt x="301" y="237"/>
                  </a:cubicBezTo>
                  <a:cubicBezTo>
                    <a:pt x="287" y="237"/>
                    <a:pt x="287" y="237"/>
                    <a:pt x="287" y="237"/>
                  </a:cubicBezTo>
                  <a:cubicBezTo>
                    <a:pt x="287" y="247"/>
                    <a:pt x="287" y="247"/>
                    <a:pt x="287" y="247"/>
                  </a:cubicBezTo>
                  <a:cubicBezTo>
                    <a:pt x="298" y="247"/>
                    <a:pt x="298" y="247"/>
                    <a:pt x="298" y="247"/>
                  </a:cubicBezTo>
                  <a:cubicBezTo>
                    <a:pt x="298" y="258"/>
                    <a:pt x="298" y="258"/>
                    <a:pt x="298" y="258"/>
                  </a:cubicBezTo>
                  <a:cubicBezTo>
                    <a:pt x="287" y="258"/>
                    <a:pt x="287" y="258"/>
                    <a:pt x="287" y="258"/>
                  </a:cubicBezTo>
                  <a:cubicBezTo>
                    <a:pt x="287" y="269"/>
                    <a:pt x="287" y="269"/>
                    <a:pt x="287" y="269"/>
                  </a:cubicBezTo>
                  <a:cubicBezTo>
                    <a:pt x="295" y="269"/>
                    <a:pt x="295" y="269"/>
                    <a:pt x="295" y="269"/>
                  </a:cubicBezTo>
                  <a:cubicBezTo>
                    <a:pt x="295" y="279"/>
                    <a:pt x="295" y="279"/>
                    <a:pt x="295" y="279"/>
                  </a:cubicBezTo>
                  <a:cubicBezTo>
                    <a:pt x="287" y="279"/>
                    <a:pt x="287" y="279"/>
                    <a:pt x="287" y="279"/>
                  </a:cubicBezTo>
                  <a:cubicBezTo>
                    <a:pt x="287" y="290"/>
                    <a:pt x="287" y="290"/>
                    <a:pt x="287" y="290"/>
                  </a:cubicBezTo>
                  <a:cubicBezTo>
                    <a:pt x="292" y="290"/>
                    <a:pt x="292" y="290"/>
                    <a:pt x="292" y="290"/>
                  </a:cubicBezTo>
                  <a:cubicBezTo>
                    <a:pt x="292" y="301"/>
                    <a:pt x="292" y="301"/>
                    <a:pt x="292" y="301"/>
                  </a:cubicBezTo>
                  <a:cubicBezTo>
                    <a:pt x="287" y="301"/>
                    <a:pt x="287" y="301"/>
                    <a:pt x="287" y="301"/>
                  </a:cubicBezTo>
                  <a:cubicBezTo>
                    <a:pt x="287" y="313"/>
                    <a:pt x="287" y="313"/>
                    <a:pt x="287" y="313"/>
                  </a:cubicBezTo>
                  <a:cubicBezTo>
                    <a:pt x="242" y="366"/>
                    <a:pt x="242" y="366"/>
                    <a:pt x="242" y="366"/>
                  </a:cubicBezTo>
                  <a:cubicBezTo>
                    <a:pt x="242" y="459"/>
                    <a:pt x="242" y="459"/>
                    <a:pt x="242" y="459"/>
                  </a:cubicBezTo>
                  <a:cubicBezTo>
                    <a:pt x="234" y="459"/>
                    <a:pt x="234" y="459"/>
                    <a:pt x="234" y="459"/>
                  </a:cubicBezTo>
                  <a:cubicBezTo>
                    <a:pt x="218" y="422"/>
                    <a:pt x="218" y="422"/>
                    <a:pt x="218" y="422"/>
                  </a:cubicBezTo>
                  <a:cubicBezTo>
                    <a:pt x="218" y="233"/>
                    <a:pt x="218" y="233"/>
                    <a:pt x="218" y="233"/>
                  </a:cubicBezTo>
                  <a:cubicBezTo>
                    <a:pt x="218" y="227"/>
                    <a:pt x="215" y="222"/>
                    <a:pt x="210" y="222"/>
                  </a:cubicBezTo>
                  <a:cubicBezTo>
                    <a:pt x="190" y="222"/>
                    <a:pt x="190" y="222"/>
                    <a:pt x="190" y="222"/>
                  </a:cubicBezTo>
                  <a:cubicBezTo>
                    <a:pt x="187" y="222"/>
                    <a:pt x="185" y="223"/>
                    <a:pt x="184" y="226"/>
                  </a:cubicBezTo>
                  <a:cubicBezTo>
                    <a:pt x="154" y="268"/>
                    <a:pt x="154" y="268"/>
                    <a:pt x="154" y="268"/>
                  </a:cubicBezTo>
                  <a:cubicBezTo>
                    <a:pt x="121" y="268"/>
                    <a:pt x="121" y="268"/>
                    <a:pt x="121" y="268"/>
                  </a:cubicBezTo>
                  <a:cubicBezTo>
                    <a:pt x="121" y="471"/>
                    <a:pt x="121" y="471"/>
                    <a:pt x="121" y="471"/>
                  </a:cubicBezTo>
                  <a:cubicBezTo>
                    <a:pt x="107" y="518"/>
                    <a:pt x="107" y="518"/>
                    <a:pt x="107" y="518"/>
                  </a:cubicBezTo>
                  <a:cubicBezTo>
                    <a:pt x="107" y="518"/>
                    <a:pt x="107" y="310"/>
                    <a:pt x="107" y="304"/>
                  </a:cubicBezTo>
                  <a:cubicBezTo>
                    <a:pt x="107" y="299"/>
                    <a:pt x="103" y="295"/>
                    <a:pt x="103" y="295"/>
                  </a:cubicBezTo>
                  <a:cubicBezTo>
                    <a:pt x="103" y="295"/>
                    <a:pt x="88" y="295"/>
                    <a:pt x="83" y="295"/>
                  </a:cubicBezTo>
                  <a:cubicBezTo>
                    <a:pt x="79" y="295"/>
                    <a:pt x="74" y="305"/>
                    <a:pt x="74" y="305"/>
                  </a:cubicBezTo>
                  <a:cubicBezTo>
                    <a:pt x="74" y="445"/>
                    <a:pt x="74" y="445"/>
                    <a:pt x="74" y="445"/>
                  </a:cubicBezTo>
                  <a:cubicBezTo>
                    <a:pt x="66" y="445"/>
                    <a:pt x="66" y="445"/>
                    <a:pt x="66" y="445"/>
                  </a:cubicBezTo>
                  <a:cubicBezTo>
                    <a:pt x="66" y="398"/>
                    <a:pt x="66" y="398"/>
                    <a:pt x="66" y="398"/>
                  </a:cubicBezTo>
                  <a:cubicBezTo>
                    <a:pt x="36" y="400"/>
                    <a:pt x="36" y="400"/>
                    <a:pt x="36" y="400"/>
                  </a:cubicBezTo>
                  <a:cubicBezTo>
                    <a:pt x="36" y="434"/>
                    <a:pt x="36" y="434"/>
                    <a:pt x="36" y="434"/>
                  </a:cubicBezTo>
                  <a:cubicBezTo>
                    <a:pt x="30" y="434"/>
                    <a:pt x="30" y="434"/>
                    <a:pt x="30" y="434"/>
                  </a:cubicBezTo>
                  <a:cubicBezTo>
                    <a:pt x="30" y="339"/>
                    <a:pt x="30" y="339"/>
                    <a:pt x="30" y="339"/>
                  </a:cubicBezTo>
                  <a:cubicBezTo>
                    <a:pt x="19" y="339"/>
                    <a:pt x="19" y="339"/>
                    <a:pt x="19" y="339"/>
                  </a:cubicBezTo>
                  <a:cubicBezTo>
                    <a:pt x="19" y="379"/>
                    <a:pt x="19" y="379"/>
                    <a:pt x="19" y="379"/>
                  </a:cubicBezTo>
                  <a:cubicBezTo>
                    <a:pt x="14" y="386"/>
                    <a:pt x="14" y="386"/>
                    <a:pt x="14" y="386"/>
                  </a:cubicBezTo>
                  <a:cubicBezTo>
                    <a:pt x="14" y="422"/>
                    <a:pt x="14" y="422"/>
                    <a:pt x="14" y="422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819"/>
                    <a:pt x="0" y="819"/>
                    <a:pt x="0" y="819"/>
                  </a:cubicBezTo>
                  <a:cubicBezTo>
                    <a:pt x="1918" y="819"/>
                    <a:pt x="1918" y="819"/>
                    <a:pt x="1918" y="819"/>
                  </a:cubicBezTo>
                  <a:cubicBezTo>
                    <a:pt x="1918" y="426"/>
                    <a:pt x="1918" y="426"/>
                    <a:pt x="1918" y="426"/>
                  </a:cubicBezTo>
                  <a:lnTo>
                    <a:pt x="1888" y="462"/>
                  </a:lnTo>
                  <a:close/>
                  <a:moveTo>
                    <a:pt x="141" y="465"/>
                  </a:moveTo>
                  <a:cubicBezTo>
                    <a:pt x="133" y="465"/>
                    <a:pt x="133" y="465"/>
                    <a:pt x="133" y="465"/>
                  </a:cubicBezTo>
                  <a:cubicBezTo>
                    <a:pt x="133" y="444"/>
                    <a:pt x="133" y="444"/>
                    <a:pt x="133" y="444"/>
                  </a:cubicBezTo>
                  <a:cubicBezTo>
                    <a:pt x="141" y="444"/>
                    <a:pt x="141" y="444"/>
                    <a:pt x="141" y="444"/>
                  </a:cubicBezTo>
                  <a:lnTo>
                    <a:pt x="141" y="465"/>
                  </a:lnTo>
                  <a:close/>
                  <a:moveTo>
                    <a:pt x="141" y="433"/>
                  </a:moveTo>
                  <a:cubicBezTo>
                    <a:pt x="133" y="433"/>
                    <a:pt x="133" y="433"/>
                    <a:pt x="133" y="433"/>
                  </a:cubicBezTo>
                  <a:cubicBezTo>
                    <a:pt x="133" y="412"/>
                    <a:pt x="133" y="412"/>
                    <a:pt x="133" y="412"/>
                  </a:cubicBezTo>
                  <a:cubicBezTo>
                    <a:pt x="141" y="412"/>
                    <a:pt x="141" y="412"/>
                    <a:pt x="141" y="412"/>
                  </a:cubicBezTo>
                  <a:lnTo>
                    <a:pt x="141" y="433"/>
                  </a:lnTo>
                  <a:close/>
                  <a:moveTo>
                    <a:pt x="141" y="401"/>
                  </a:moveTo>
                  <a:cubicBezTo>
                    <a:pt x="133" y="401"/>
                    <a:pt x="133" y="401"/>
                    <a:pt x="133" y="401"/>
                  </a:cubicBezTo>
                  <a:cubicBezTo>
                    <a:pt x="133" y="380"/>
                    <a:pt x="133" y="380"/>
                    <a:pt x="133" y="380"/>
                  </a:cubicBezTo>
                  <a:cubicBezTo>
                    <a:pt x="141" y="380"/>
                    <a:pt x="141" y="380"/>
                    <a:pt x="141" y="380"/>
                  </a:cubicBezTo>
                  <a:lnTo>
                    <a:pt x="141" y="401"/>
                  </a:lnTo>
                  <a:close/>
                  <a:moveTo>
                    <a:pt x="141" y="369"/>
                  </a:moveTo>
                  <a:cubicBezTo>
                    <a:pt x="133" y="369"/>
                    <a:pt x="133" y="369"/>
                    <a:pt x="133" y="369"/>
                  </a:cubicBezTo>
                  <a:cubicBezTo>
                    <a:pt x="133" y="348"/>
                    <a:pt x="133" y="348"/>
                    <a:pt x="133" y="348"/>
                  </a:cubicBezTo>
                  <a:cubicBezTo>
                    <a:pt x="141" y="348"/>
                    <a:pt x="141" y="348"/>
                    <a:pt x="141" y="348"/>
                  </a:cubicBezTo>
                  <a:lnTo>
                    <a:pt x="141" y="369"/>
                  </a:lnTo>
                  <a:close/>
                  <a:moveTo>
                    <a:pt x="141" y="337"/>
                  </a:moveTo>
                  <a:cubicBezTo>
                    <a:pt x="133" y="337"/>
                    <a:pt x="133" y="337"/>
                    <a:pt x="133" y="337"/>
                  </a:cubicBezTo>
                  <a:cubicBezTo>
                    <a:pt x="133" y="316"/>
                    <a:pt x="133" y="316"/>
                    <a:pt x="133" y="316"/>
                  </a:cubicBezTo>
                  <a:cubicBezTo>
                    <a:pt x="141" y="316"/>
                    <a:pt x="141" y="316"/>
                    <a:pt x="141" y="316"/>
                  </a:cubicBezTo>
                  <a:lnTo>
                    <a:pt x="141" y="337"/>
                  </a:lnTo>
                  <a:close/>
                  <a:moveTo>
                    <a:pt x="157" y="433"/>
                  </a:moveTo>
                  <a:cubicBezTo>
                    <a:pt x="149" y="433"/>
                    <a:pt x="149" y="433"/>
                    <a:pt x="149" y="433"/>
                  </a:cubicBezTo>
                  <a:cubicBezTo>
                    <a:pt x="149" y="412"/>
                    <a:pt x="149" y="412"/>
                    <a:pt x="149" y="412"/>
                  </a:cubicBezTo>
                  <a:cubicBezTo>
                    <a:pt x="157" y="412"/>
                    <a:pt x="157" y="412"/>
                    <a:pt x="157" y="412"/>
                  </a:cubicBezTo>
                  <a:lnTo>
                    <a:pt x="157" y="433"/>
                  </a:lnTo>
                  <a:close/>
                  <a:moveTo>
                    <a:pt x="157" y="369"/>
                  </a:moveTo>
                  <a:cubicBezTo>
                    <a:pt x="149" y="369"/>
                    <a:pt x="149" y="369"/>
                    <a:pt x="149" y="369"/>
                  </a:cubicBezTo>
                  <a:cubicBezTo>
                    <a:pt x="149" y="348"/>
                    <a:pt x="149" y="348"/>
                    <a:pt x="149" y="348"/>
                  </a:cubicBezTo>
                  <a:cubicBezTo>
                    <a:pt x="157" y="348"/>
                    <a:pt x="157" y="348"/>
                    <a:pt x="157" y="348"/>
                  </a:cubicBezTo>
                  <a:lnTo>
                    <a:pt x="157" y="369"/>
                  </a:lnTo>
                  <a:close/>
                  <a:moveTo>
                    <a:pt x="157" y="337"/>
                  </a:moveTo>
                  <a:cubicBezTo>
                    <a:pt x="149" y="337"/>
                    <a:pt x="149" y="337"/>
                    <a:pt x="149" y="337"/>
                  </a:cubicBezTo>
                  <a:cubicBezTo>
                    <a:pt x="149" y="316"/>
                    <a:pt x="149" y="316"/>
                    <a:pt x="149" y="316"/>
                  </a:cubicBezTo>
                  <a:cubicBezTo>
                    <a:pt x="157" y="316"/>
                    <a:pt x="157" y="316"/>
                    <a:pt x="157" y="316"/>
                  </a:cubicBezTo>
                  <a:lnTo>
                    <a:pt x="157" y="337"/>
                  </a:lnTo>
                  <a:close/>
                  <a:moveTo>
                    <a:pt x="157" y="305"/>
                  </a:moveTo>
                  <a:cubicBezTo>
                    <a:pt x="149" y="305"/>
                    <a:pt x="149" y="305"/>
                    <a:pt x="149" y="305"/>
                  </a:cubicBezTo>
                  <a:cubicBezTo>
                    <a:pt x="149" y="284"/>
                    <a:pt x="149" y="284"/>
                    <a:pt x="149" y="284"/>
                  </a:cubicBezTo>
                  <a:cubicBezTo>
                    <a:pt x="157" y="284"/>
                    <a:pt x="157" y="284"/>
                    <a:pt x="157" y="284"/>
                  </a:cubicBezTo>
                  <a:lnTo>
                    <a:pt x="157" y="305"/>
                  </a:lnTo>
                  <a:close/>
                  <a:moveTo>
                    <a:pt x="173" y="465"/>
                  </a:moveTo>
                  <a:cubicBezTo>
                    <a:pt x="165" y="465"/>
                    <a:pt x="165" y="465"/>
                    <a:pt x="165" y="465"/>
                  </a:cubicBezTo>
                  <a:cubicBezTo>
                    <a:pt x="165" y="444"/>
                    <a:pt x="165" y="444"/>
                    <a:pt x="165" y="444"/>
                  </a:cubicBezTo>
                  <a:cubicBezTo>
                    <a:pt x="173" y="444"/>
                    <a:pt x="173" y="444"/>
                    <a:pt x="173" y="444"/>
                  </a:cubicBezTo>
                  <a:lnTo>
                    <a:pt x="173" y="465"/>
                  </a:lnTo>
                  <a:close/>
                  <a:moveTo>
                    <a:pt x="173" y="433"/>
                  </a:moveTo>
                  <a:cubicBezTo>
                    <a:pt x="165" y="433"/>
                    <a:pt x="165" y="433"/>
                    <a:pt x="165" y="433"/>
                  </a:cubicBezTo>
                  <a:cubicBezTo>
                    <a:pt x="165" y="412"/>
                    <a:pt x="165" y="412"/>
                    <a:pt x="165" y="412"/>
                  </a:cubicBezTo>
                  <a:cubicBezTo>
                    <a:pt x="173" y="412"/>
                    <a:pt x="173" y="412"/>
                    <a:pt x="173" y="412"/>
                  </a:cubicBezTo>
                  <a:lnTo>
                    <a:pt x="173" y="433"/>
                  </a:lnTo>
                  <a:close/>
                  <a:moveTo>
                    <a:pt x="173" y="401"/>
                  </a:moveTo>
                  <a:cubicBezTo>
                    <a:pt x="165" y="401"/>
                    <a:pt x="165" y="401"/>
                    <a:pt x="165" y="401"/>
                  </a:cubicBezTo>
                  <a:cubicBezTo>
                    <a:pt x="165" y="380"/>
                    <a:pt x="165" y="380"/>
                    <a:pt x="165" y="380"/>
                  </a:cubicBezTo>
                  <a:cubicBezTo>
                    <a:pt x="173" y="380"/>
                    <a:pt x="173" y="380"/>
                    <a:pt x="173" y="380"/>
                  </a:cubicBezTo>
                  <a:lnTo>
                    <a:pt x="173" y="401"/>
                  </a:lnTo>
                  <a:close/>
                  <a:moveTo>
                    <a:pt x="173" y="369"/>
                  </a:moveTo>
                  <a:cubicBezTo>
                    <a:pt x="165" y="369"/>
                    <a:pt x="165" y="369"/>
                    <a:pt x="165" y="369"/>
                  </a:cubicBezTo>
                  <a:cubicBezTo>
                    <a:pt x="165" y="348"/>
                    <a:pt x="165" y="348"/>
                    <a:pt x="165" y="348"/>
                  </a:cubicBezTo>
                  <a:cubicBezTo>
                    <a:pt x="173" y="348"/>
                    <a:pt x="173" y="348"/>
                    <a:pt x="173" y="348"/>
                  </a:cubicBezTo>
                  <a:lnTo>
                    <a:pt x="173" y="369"/>
                  </a:lnTo>
                  <a:close/>
                  <a:moveTo>
                    <a:pt x="173" y="305"/>
                  </a:moveTo>
                  <a:cubicBezTo>
                    <a:pt x="165" y="305"/>
                    <a:pt x="165" y="305"/>
                    <a:pt x="165" y="305"/>
                  </a:cubicBezTo>
                  <a:cubicBezTo>
                    <a:pt x="165" y="284"/>
                    <a:pt x="165" y="284"/>
                    <a:pt x="165" y="284"/>
                  </a:cubicBezTo>
                  <a:cubicBezTo>
                    <a:pt x="173" y="284"/>
                    <a:pt x="173" y="284"/>
                    <a:pt x="173" y="284"/>
                  </a:cubicBezTo>
                  <a:lnTo>
                    <a:pt x="173" y="305"/>
                  </a:lnTo>
                  <a:close/>
                  <a:moveTo>
                    <a:pt x="189" y="433"/>
                  </a:moveTo>
                  <a:cubicBezTo>
                    <a:pt x="181" y="433"/>
                    <a:pt x="181" y="433"/>
                    <a:pt x="181" y="433"/>
                  </a:cubicBezTo>
                  <a:cubicBezTo>
                    <a:pt x="181" y="412"/>
                    <a:pt x="181" y="412"/>
                    <a:pt x="181" y="412"/>
                  </a:cubicBezTo>
                  <a:cubicBezTo>
                    <a:pt x="189" y="412"/>
                    <a:pt x="189" y="412"/>
                    <a:pt x="189" y="412"/>
                  </a:cubicBezTo>
                  <a:lnTo>
                    <a:pt x="189" y="433"/>
                  </a:lnTo>
                  <a:close/>
                  <a:moveTo>
                    <a:pt x="189" y="401"/>
                  </a:moveTo>
                  <a:cubicBezTo>
                    <a:pt x="181" y="401"/>
                    <a:pt x="181" y="401"/>
                    <a:pt x="181" y="401"/>
                  </a:cubicBezTo>
                  <a:cubicBezTo>
                    <a:pt x="181" y="380"/>
                    <a:pt x="181" y="380"/>
                    <a:pt x="181" y="380"/>
                  </a:cubicBezTo>
                  <a:cubicBezTo>
                    <a:pt x="189" y="380"/>
                    <a:pt x="189" y="380"/>
                    <a:pt x="189" y="380"/>
                  </a:cubicBezTo>
                  <a:lnTo>
                    <a:pt x="189" y="401"/>
                  </a:lnTo>
                  <a:close/>
                  <a:moveTo>
                    <a:pt x="189" y="337"/>
                  </a:moveTo>
                  <a:cubicBezTo>
                    <a:pt x="181" y="337"/>
                    <a:pt x="181" y="337"/>
                    <a:pt x="181" y="337"/>
                  </a:cubicBezTo>
                  <a:cubicBezTo>
                    <a:pt x="181" y="316"/>
                    <a:pt x="181" y="316"/>
                    <a:pt x="181" y="316"/>
                  </a:cubicBezTo>
                  <a:cubicBezTo>
                    <a:pt x="189" y="316"/>
                    <a:pt x="189" y="316"/>
                    <a:pt x="189" y="316"/>
                  </a:cubicBezTo>
                  <a:lnTo>
                    <a:pt x="189" y="337"/>
                  </a:lnTo>
                  <a:close/>
                  <a:moveTo>
                    <a:pt x="189" y="305"/>
                  </a:moveTo>
                  <a:cubicBezTo>
                    <a:pt x="181" y="305"/>
                    <a:pt x="181" y="305"/>
                    <a:pt x="181" y="305"/>
                  </a:cubicBezTo>
                  <a:cubicBezTo>
                    <a:pt x="181" y="284"/>
                    <a:pt x="181" y="284"/>
                    <a:pt x="181" y="284"/>
                  </a:cubicBezTo>
                  <a:cubicBezTo>
                    <a:pt x="189" y="284"/>
                    <a:pt x="189" y="284"/>
                    <a:pt x="189" y="284"/>
                  </a:cubicBezTo>
                  <a:lnTo>
                    <a:pt x="189" y="305"/>
                  </a:lnTo>
                  <a:close/>
                  <a:moveTo>
                    <a:pt x="205" y="465"/>
                  </a:moveTo>
                  <a:cubicBezTo>
                    <a:pt x="197" y="465"/>
                    <a:pt x="197" y="465"/>
                    <a:pt x="197" y="465"/>
                  </a:cubicBezTo>
                  <a:cubicBezTo>
                    <a:pt x="197" y="444"/>
                    <a:pt x="197" y="444"/>
                    <a:pt x="197" y="444"/>
                  </a:cubicBezTo>
                  <a:cubicBezTo>
                    <a:pt x="205" y="444"/>
                    <a:pt x="205" y="444"/>
                    <a:pt x="205" y="444"/>
                  </a:cubicBezTo>
                  <a:lnTo>
                    <a:pt x="205" y="465"/>
                  </a:lnTo>
                  <a:close/>
                  <a:moveTo>
                    <a:pt x="205" y="433"/>
                  </a:moveTo>
                  <a:cubicBezTo>
                    <a:pt x="197" y="433"/>
                    <a:pt x="197" y="433"/>
                    <a:pt x="197" y="433"/>
                  </a:cubicBezTo>
                  <a:cubicBezTo>
                    <a:pt x="197" y="412"/>
                    <a:pt x="197" y="412"/>
                    <a:pt x="197" y="412"/>
                  </a:cubicBezTo>
                  <a:cubicBezTo>
                    <a:pt x="205" y="412"/>
                    <a:pt x="205" y="412"/>
                    <a:pt x="205" y="412"/>
                  </a:cubicBezTo>
                  <a:lnTo>
                    <a:pt x="205" y="433"/>
                  </a:lnTo>
                  <a:close/>
                  <a:moveTo>
                    <a:pt x="205" y="401"/>
                  </a:moveTo>
                  <a:cubicBezTo>
                    <a:pt x="197" y="401"/>
                    <a:pt x="197" y="401"/>
                    <a:pt x="197" y="401"/>
                  </a:cubicBezTo>
                  <a:cubicBezTo>
                    <a:pt x="197" y="380"/>
                    <a:pt x="197" y="380"/>
                    <a:pt x="197" y="380"/>
                  </a:cubicBezTo>
                  <a:cubicBezTo>
                    <a:pt x="205" y="380"/>
                    <a:pt x="205" y="380"/>
                    <a:pt x="205" y="380"/>
                  </a:cubicBezTo>
                  <a:lnTo>
                    <a:pt x="205" y="401"/>
                  </a:lnTo>
                  <a:close/>
                  <a:moveTo>
                    <a:pt x="205" y="369"/>
                  </a:moveTo>
                  <a:cubicBezTo>
                    <a:pt x="197" y="369"/>
                    <a:pt x="197" y="369"/>
                    <a:pt x="197" y="369"/>
                  </a:cubicBezTo>
                  <a:cubicBezTo>
                    <a:pt x="197" y="348"/>
                    <a:pt x="197" y="348"/>
                    <a:pt x="197" y="348"/>
                  </a:cubicBezTo>
                  <a:cubicBezTo>
                    <a:pt x="205" y="348"/>
                    <a:pt x="205" y="348"/>
                    <a:pt x="205" y="348"/>
                  </a:cubicBezTo>
                  <a:lnTo>
                    <a:pt x="205" y="369"/>
                  </a:lnTo>
                  <a:close/>
                  <a:moveTo>
                    <a:pt x="205" y="337"/>
                  </a:moveTo>
                  <a:cubicBezTo>
                    <a:pt x="197" y="337"/>
                    <a:pt x="197" y="337"/>
                    <a:pt x="197" y="337"/>
                  </a:cubicBezTo>
                  <a:cubicBezTo>
                    <a:pt x="197" y="316"/>
                    <a:pt x="197" y="316"/>
                    <a:pt x="197" y="316"/>
                  </a:cubicBezTo>
                  <a:cubicBezTo>
                    <a:pt x="205" y="316"/>
                    <a:pt x="205" y="316"/>
                    <a:pt x="205" y="316"/>
                  </a:cubicBezTo>
                  <a:lnTo>
                    <a:pt x="205" y="337"/>
                  </a:lnTo>
                  <a:close/>
                  <a:moveTo>
                    <a:pt x="205" y="305"/>
                  </a:moveTo>
                  <a:cubicBezTo>
                    <a:pt x="197" y="305"/>
                    <a:pt x="197" y="305"/>
                    <a:pt x="197" y="305"/>
                  </a:cubicBezTo>
                  <a:cubicBezTo>
                    <a:pt x="197" y="284"/>
                    <a:pt x="197" y="284"/>
                    <a:pt x="197" y="284"/>
                  </a:cubicBezTo>
                  <a:cubicBezTo>
                    <a:pt x="205" y="284"/>
                    <a:pt x="205" y="284"/>
                    <a:pt x="205" y="284"/>
                  </a:cubicBezTo>
                  <a:lnTo>
                    <a:pt x="205" y="305"/>
                  </a:lnTo>
                  <a:close/>
                  <a:moveTo>
                    <a:pt x="316" y="301"/>
                  </a:moveTo>
                  <a:cubicBezTo>
                    <a:pt x="311" y="301"/>
                    <a:pt x="311" y="301"/>
                    <a:pt x="311" y="301"/>
                  </a:cubicBezTo>
                  <a:cubicBezTo>
                    <a:pt x="311" y="237"/>
                    <a:pt x="311" y="237"/>
                    <a:pt x="311" y="237"/>
                  </a:cubicBezTo>
                  <a:cubicBezTo>
                    <a:pt x="316" y="237"/>
                    <a:pt x="316" y="237"/>
                    <a:pt x="316" y="237"/>
                  </a:cubicBezTo>
                  <a:lnTo>
                    <a:pt x="316" y="301"/>
                  </a:lnTo>
                  <a:close/>
                  <a:moveTo>
                    <a:pt x="327" y="301"/>
                  </a:moveTo>
                  <a:cubicBezTo>
                    <a:pt x="322" y="301"/>
                    <a:pt x="322" y="301"/>
                    <a:pt x="322" y="301"/>
                  </a:cubicBezTo>
                  <a:cubicBezTo>
                    <a:pt x="322" y="237"/>
                    <a:pt x="322" y="237"/>
                    <a:pt x="322" y="237"/>
                  </a:cubicBezTo>
                  <a:cubicBezTo>
                    <a:pt x="327" y="237"/>
                    <a:pt x="327" y="237"/>
                    <a:pt x="327" y="237"/>
                  </a:cubicBezTo>
                  <a:lnTo>
                    <a:pt x="327" y="301"/>
                  </a:lnTo>
                  <a:close/>
                  <a:moveTo>
                    <a:pt x="330" y="226"/>
                  </a:moveTo>
                  <a:cubicBezTo>
                    <a:pt x="325" y="226"/>
                    <a:pt x="325" y="226"/>
                    <a:pt x="325" y="226"/>
                  </a:cubicBezTo>
                  <a:cubicBezTo>
                    <a:pt x="325" y="162"/>
                    <a:pt x="325" y="162"/>
                    <a:pt x="325" y="162"/>
                  </a:cubicBezTo>
                  <a:cubicBezTo>
                    <a:pt x="330" y="162"/>
                    <a:pt x="330" y="162"/>
                    <a:pt x="330" y="162"/>
                  </a:cubicBezTo>
                  <a:lnTo>
                    <a:pt x="330" y="226"/>
                  </a:lnTo>
                  <a:close/>
                  <a:moveTo>
                    <a:pt x="338" y="301"/>
                  </a:moveTo>
                  <a:cubicBezTo>
                    <a:pt x="333" y="301"/>
                    <a:pt x="333" y="301"/>
                    <a:pt x="333" y="301"/>
                  </a:cubicBezTo>
                  <a:cubicBezTo>
                    <a:pt x="333" y="237"/>
                    <a:pt x="333" y="237"/>
                    <a:pt x="333" y="237"/>
                  </a:cubicBezTo>
                  <a:cubicBezTo>
                    <a:pt x="338" y="237"/>
                    <a:pt x="338" y="237"/>
                    <a:pt x="338" y="237"/>
                  </a:cubicBezTo>
                  <a:lnTo>
                    <a:pt x="338" y="301"/>
                  </a:lnTo>
                  <a:close/>
                  <a:moveTo>
                    <a:pt x="341" y="226"/>
                  </a:moveTo>
                  <a:cubicBezTo>
                    <a:pt x="336" y="226"/>
                    <a:pt x="336" y="226"/>
                    <a:pt x="336" y="226"/>
                  </a:cubicBezTo>
                  <a:cubicBezTo>
                    <a:pt x="336" y="162"/>
                    <a:pt x="336" y="162"/>
                    <a:pt x="336" y="162"/>
                  </a:cubicBezTo>
                  <a:cubicBezTo>
                    <a:pt x="341" y="162"/>
                    <a:pt x="341" y="162"/>
                    <a:pt x="341" y="162"/>
                  </a:cubicBezTo>
                  <a:lnTo>
                    <a:pt x="341" y="226"/>
                  </a:lnTo>
                  <a:close/>
                  <a:moveTo>
                    <a:pt x="352" y="226"/>
                  </a:moveTo>
                  <a:cubicBezTo>
                    <a:pt x="347" y="226"/>
                    <a:pt x="347" y="226"/>
                    <a:pt x="347" y="226"/>
                  </a:cubicBezTo>
                  <a:cubicBezTo>
                    <a:pt x="347" y="162"/>
                    <a:pt x="347" y="162"/>
                    <a:pt x="347" y="162"/>
                  </a:cubicBezTo>
                  <a:cubicBezTo>
                    <a:pt x="352" y="162"/>
                    <a:pt x="352" y="162"/>
                    <a:pt x="352" y="162"/>
                  </a:cubicBezTo>
                  <a:lnTo>
                    <a:pt x="352" y="226"/>
                  </a:lnTo>
                  <a:close/>
                  <a:moveTo>
                    <a:pt x="449" y="330"/>
                  </a:moveTo>
                  <a:cubicBezTo>
                    <a:pt x="441" y="330"/>
                    <a:pt x="441" y="330"/>
                    <a:pt x="441" y="330"/>
                  </a:cubicBezTo>
                  <a:cubicBezTo>
                    <a:pt x="441" y="319"/>
                    <a:pt x="441" y="319"/>
                    <a:pt x="441" y="319"/>
                  </a:cubicBezTo>
                  <a:cubicBezTo>
                    <a:pt x="449" y="319"/>
                    <a:pt x="449" y="319"/>
                    <a:pt x="449" y="319"/>
                  </a:cubicBezTo>
                  <a:lnTo>
                    <a:pt x="449" y="330"/>
                  </a:lnTo>
                  <a:close/>
                  <a:moveTo>
                    <a:pt x="449" y="309"/>
                  </a:moveTo>
                  <a:cubicBezTo>
                    <a:pt x="441" y="309"/>
                    <a:pt x="441" y="309"/>
                    <a:pt x="441" y="309"/>
                  </a:cubicBezTo>
                  <a:cubicBezTo>
                    <a:pt x="441" y="298"/>
                    <a:pt x="441" y="298"/>
                    <a:pt x="441" y="298"/>
                  </a:cubicBezTo>
                  <a:cubicBezTo>
                    <a:pt x="449" y="298"/>
                    <a:pt x="449" y="298"/>
                    <a:pt x="449" y="298"/>
                  </a:cubicBezTo>
                  <a:lnTo>
                    <a:pt x="449" y="309"/>
                  </a:lnTo>
                  <a:close/>
                  <a:moveTo>
                    <a:pt x="449" y="287"/>
                  </a:moveTo>
                  <a:cubicBezTo>
                    <a:pt x="441" y="287"/>
                    <a:pt x="441" y="287"/>
                    <a:pt x="441" y="287"/>
                  </a:cubicBezTo>
                  <a:cubicBezTo>
                    <a:pt x="441" y="277"/>
                    <a:pt x="441" y="277"/>
                    <a:pt x="441" y="277"/>
                  </a:cubicBezTo>
                  <a:cubicBezTo>
                    <a:pt x="449" y="277"/>
                    <a:pt x="449" y="277"/>
                    <a:pt x="449" y="277"/>
                  </a:cubicBezTo>
                  <a:lnTo>
                    <a:pt x="449" y="287"/>
                  </a:lnTo>
                  <a:close/>
                  <a:moveTo>
                    <a:pt x="449" y="266"/>
                  </a:moveTo>
                  <a:cubicBezTo>
                    <a:pt x="441" y="266"/>
                    <a:pt x="441" y="266"/>
                    <a:pt x="441" y="266"/>
                  </a:cubicBezTo>
                  <a:cubicBezTo>
                    <a:pt x="441" y="255"/>
                    <a:pt x="441" y="255"/>
                    <a:pt x="441" y="255"/>
                  </a:cubicBezTo>
                  <a:cubicBezTo>
                    <a:pt x="449" y="255"/>
                    <a:pt x="449" y="255"/>
                    <a:pt x="449" y="255"/>
                  </a:cubicBezTo>
                  <a:lnTo>
                    <a:pt x="449" y="266"/>
                  </a:lnTo>
                  <a:close/>
                  <a:moveTo>
                    <a:pt x="449" y="245"/>
                  </a:moveTo>
                  <a:cubicBezTo>
                    <a:pt x="441" y="245"/>
                    <a:pt x="441" y="245"/>
                    <a:pt x="441" y="245"/>
                  </a:cubicBezTo>
                  <a:cubicBezTo>
                    <a:pt x="441" y="234"/>
                    <a:pt x="441" y="234"/>
                    <a:pt x="441" y="234"/>
                  </a:cubicBezTo>
                  <a:cubicBezTo>
                    <a:pt x="449" y="234"/>
                    <a:pt x="449" y="234"/>
                    <a:pt x="449" y="234"/>
                  </a:cubicBezTo>
                  <a:lnTo>
                    <a:pt x="449" y="245"/>
                  </a:lnTo>
                  <a:close/>
                  <a:moveTo>
                    <a:pt x="449" y="223"/>
                  </a:moveTo>
                  <a:cubicBezTo>
                    <a:pt x="441" y="223"/>
                    <a:pt x="441" y="223"/>
                    <a:pt x="441" y="223"/>
                  </a:cubicBezTo>
                  <a:cubicBezTo>
                    <a:pt x="441" y="213"/>
                    <a:pt x="441" y="213"/>
                    <a:pt x="441" y="213"/>
                  </a:cubicBezTo>
                  <a:cubicBezTo>
                    <a:pt x="449" y="213"/>
                    <a:pt x="449" y="213"/>
                    <a:pt x="449" y="213"/>
                  </a:cubicBezTo>
                  <a:lnTo>
                    <a:pt x="449" y="223"/>
                  </a:lnTo>
                  <a:close/>
                  <a:moveTo>
                    <a:pt x="449" y="202"/>
                  </a:moveTo>
                  <a:cubicBezTo>
                    <a:pt x="441" y="202"/>
                    <a:pt x="441" y="202"/>
                    <a:pt x="441" y="202"/>
                  </a:cubicBezTo>
                  <a:cubicBezTo>
                    <a:pt x="441" y="191"/>
                    <a:pt x="441" y="191"/>
                    <a:pt x="441" y="191"/>
                  </a:cubicBezTo>
                  <a:cubicBezTo>
                    <a:pt x="449" y="191"/>
                    <a:pt x="449" y="191"/>
                    <a:pt x="449" y="191"/>
                  </a:cubicBezTo>
                  <a:lnTo>
                    <a:pt x="449" y="202"/>
                  </a:lnTo>
                  <a:close/>
                  <a:moveTo>
                    <a:pt x="465" y="341"/>
                  </a:moveTo>
                  <a:cubicBezTo>
                    <a:pt x="457" y="341"/>
                    <a:pt x="457" y="341"/>
                    <a:pt x="457" y="341"/>
                  </a:cubicBezTo>
                  <a:cubicBezTo>
                    <a:pt x="457" y="277"/>
                    <a:pt x="457" y="277"/>
                    <a:pt x="457" y="277"/>
                  </a:cubicBezTo>
                  <a:cubicBezTo>
                    <a:pt x="465" y="277"/>
                    <a:pt x="465" y="277"/>
                    <a:pt x="465" y="277"/>
                  </a:cubicBezTo>
                  <a:lnTo>
                    <a:pt x="465" y="341"/>
                  </a:lnTo>
                  <a:close/>
                  <a:moveTo>
                    <a:pt x="465" y="266"/>
                  </a:moveTo>
                  <a:cubicBezTo>
                    <a:pt x="457" y="266"/>
                    <a:pt x="457" y="266"/>
                    <a:pt x="457" y="266"/>
                  </a:cubicBezTo>
                  <a:cubicBezTo>
                    <a:pt x="457" y="255"/>
                    <a:pt x="457" y="255"/>
                    <a:pt x="457" y="255"/>
                  </a:cubicBezTo>
                  <a:cubicBezTo>
                    <a:pt x="465" y="255"/>
                    <a:pt x="465" y="255"/>
                    <a:pt x="465" y="255"/>
                  </a:cubicBezTo>
                  <a:lnTo>
                    <a:pt x="465" y="266"/>
                  </a:lnTo>
                  <a:close/>
                  <a:moveTo>
                    <a:pt x="465" y="245"/>
                  </a:moveTo>
                  <a:cubicBezTo>
                    <a:pt x="457" y="245"/>
                    <a:pt x="457" y="245"/>
                    <a:pt x="457" y="245"/>
                  </a:cubicBezTo>
                  <a:cubicBezTo>
                    <a:pt x="457" y="234"/>
                    <a:pt x="457" y="234"/>
                    <a:pt x="457" y="234"/>
                  </a:cubicBezTo>
                  <a:cubicBezTo>
                    <a:pt x="465" y="234"/>
                    <a:pt x="465" y="234"/>
                    <a:pt x="465" y="234"/>
                  </a:cubicBezTo>
                  <a:lnTo>
                    <a:pt x="465" y="245"/>
                  </a:lnTo>
                  <a:close/>
                  <a:moveTo>
                    <a:pt x="465" y="223"/>
                  </a:moveTo>
                  <a:cubicBezTo>
                    <a:pt x="457" y="223"/>
                    <a:pt x="457" y="223"/>
                    <a:pt x="457" y="223"/>
                  </a:cubicBezTo>
                  <a:cubicBezTo>
                    <a:pt x="457" y="213"/>
                    <a:pt x="457" y="213"/>
                    <a:pt x="457" y="213"/>
                  </a:cubicBezTo>
                  <a:cubicBezTo>
                    <a:pt x="465" y="213"/>
                    <a:pt x="465" y="213"/>
                    <a:pt x="465" y="213"/>
                  </a:cubicBezTo>
                  <a:lnTo>
                    <a:pt x="465" y="223"/>
                  </a:lnTo>
                  <a:close/>
                  <a:moveTo>
                    <a:pt x="465" y="202"/>
                  </a:moveTo>
                  <a:cubicBezTo>
                    <a:pt x="457" y="202"/>
                    <a:pt x="457" y="202"/>
                    <a:pt x="457" y="202"/>
                  </a:cubicBezTo>
                  <a:cubicBezTo>
                    <a:pt x="457" y="191"/>
                    <a:pt x="457" y="191"/>
                    <a:pt x="457" y="191"/>
                  </a:cubicBezTo>
                  <a:cubicBezTo>
                    <a:pt x="465" y="191"/>
                    <a:pt x="465" y="191"/>
                    <a:pt x="465" y="191"/>
                  </a:cubicBezTo>
                  <a:lnTo>
                    <a:pt x="465" y="202"/>
                  </a:lnTo>
                  <a:close/>
                  <a:moveTo>
                    <a:pt x="518" y="303"/>
                  </a:moveTo>
                  <a:cubicBezTo>
                    <a:pt x="510" y="303"/>
                    <a:pt x="510" y="303"/>
                    <a:pt x="510" y="303"/>
                  </a:cubicBezTo>
                  <a:cubicBezTo>
                    <a:pt x="510" y="293"/>
                    <a:pt x="510" y="293"/>
                    <a:pt x="510" y="293"/>
                  </a:cubicBezTo>
                  <a:cubicBezTo>
                    <a:pt x="518" y="293"/>
                    <a:pt x="518" y="293"/>
                    <a:pt x="518" y="293"/>
                  </a:cubicBezTo>
                  <a:lnTo>
                    <a:pt x="518" y="303"/>
                  </a:lnTo>
                  <a:close/>
                  <a:moveTo>
                    <a:pt x="518" y="282"/>
                  </a:moveTo>
                  <a:cubicBezTo>
                    <a:pt x="510" y="282"/>
                    <a:pt x="510" y="282"/>
                    <a:pt x="510" y="282"/>
                  </a:cubicBezTo>
                  <a:cubicBezTo>
                    <a:pt x="510" y="271"/>
                    <a:pt x="510" y="271"/>
                    <a:pt x="510" y="271"/>
                  </a:cubicBezTo>
                  <a:cubicBezTo>
                    <a:pt x="518" y="271"/>
                    <a:pt x="518" y="271"/>
                    <a:pt x="518" y="271"/>
                  </a:cubicBezTo>
                  <a:lnTo>
                    <a:pt x="518" y="282"/>
                  </a:lnTo>
                  <a:close/>
                  <a:moveTo>
                    <a:pt x="518" y="261"/>
                  </a:moveTo>
                  <a:cubicBezTo>
                    <a:pt x="510" y="261"/>
                    <a:pt x="510" y="261"/>
                    <a:pt x="510" y="261"/>
                  </a:cubicBezTo>
                  <a:cubicBezTo>
                    <a:pt x="510" y="250"/>
                    <a:pt x="510" y="250"/>
                    <a:pt x="510" y="250"/>
                  </a:cubicBezTo>
                  <a:cubicBezTo>
                    <a:pt x="518" y="250"/>
                    <a:pt x="518" y="250"/>
                    <a:pt x="518" y="250"/>
                  </a:cubicBezTo>
                  <a:lnTo>
                    <a:pt x="518" y="261"/>
                  </a:lnTo>
                  <a:close/>
                  <a:moveTo>
                    <a:pt x="518" y="239"/>
                  </a:moveTo>
                  <a:cubicBezTo>
                    <a:pt x="510" y="239"/>
                    <a:pt x="510" y="239"/>
                    <a:pt x="510" y="239"/>
                  </a:cubicBezTo>
                  <a:cubicBezTo>
                    <a:pt x="510" y="229"/>
                    <a:pt x="510" y="229"/>
                    <a:pt x="510" y="229"/>
                  </a:cubicBezTo>
                  <a:cubicBezTo>
                    <a:pt x="518" y="229"/>
                    <a:pt x="518" y="229"/>
                    <a:pt x="518" y="229"/>
                  </a:cubicBezTo>
                  <a:lnTo>
                    <a:pt x="518" y="239"/>
                  </a:lnTo>
                  <a:close/>
                  <a:moveTo>
                    <a:pt x="518" y="218"/>
                  </a:moveTo>
                  <a:cubicBezTo>
                    <a:pt x="510" y="218"/>
                    <a:pt x="510" y="218"/>
                    <a:pt x="510" y="218"/>
                  </a:cubicBezTo>
                  <a:cubicBezTo>
                    <a:pt x="510" y="207"/>
                    <a:pt x="510" y="207"/>
                    <a:pt x="510" y="207"/>
                  </a:cubicBezTo>
                  <a:cubicBezTo>
                    <a:pt x="518" y="207"/>
                    <a:pt x="518" y="207"/>
                    <a:pt x="518" y="207"/>
                  </a:cubicBezTo>
                  <a:lnTo>
                    <a:pt x="518" y="218"/>
                  </a:lnTo>
                  <a:close/>
                  <a:moveTo>
                    <a:pt x="518" y="197"/>
                  </a:moveTo>
                  <a:cubicBezTo>
                    <a:pt x="510" y="197"/>
                    <a:pt x="510" y="197"/>
                    <a:pt x="510" y="197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18" y="186"/>
                    <a:pt x="518" y="186"/>
                    <a:pt x="518" y="186"/>
                  </a:cubicBezTo>
                  <a:lnTo>
                    <a:pt x="518" y="197"/>
                  </a:lnTo>
                  <a:close/>
                  <a:moveTo>
                    <a:pt x="518" y="175"/>
                  </a:moveTo>
                  <a:cubicBezTo>
                    <a:pt x="510" y="175"/>
                    <a:pt x="510" y="175"/>
                    <a:pt x="510" y="175"/>
                  </a:cubicBezTo>
                  <a:cubicBezTo>
                    <a:pt x="510" y="165"/>
                    <a:pt x="510" y="165"/>
                    <a:pt x="510" y="165"/>
                  </a:cubicBezTo>
                  <a:cubicBezTo>
                    <a:pt x="518" y="165"/>
                    <a:pt x="518" y="165"/>
                    <a:pt x="518" y="165"/>
                  </a:cubicBezTo>
                  <a:lnTo>
                    <a:pt x="518" y="175"/>
                  </a:lnTo>
                  <a:close/>
                  <a:moveTo>
                    <a:pt x="518" y="154"/>
                  </a:moveTo>
                  <a:cubicBezTo>
                    <a:pt x="510" y="154"/>
                    <a:pt x="510" y="154"/>
                    <a:pt x="510" y="154"/>
                  </a:cubicBezTo>
                  <a:cubicBezTo>
                    <a:pt x="510" y="143"/>
                    <a:pt x="510" y="143"/>
                    <a:pt x="510" y="143"/>
                  </a:cubicBezTo>
                  <a:cubicBezTo>
                    <a:pt x="518" y="143"/>
                    <a:pt x="518" y="143"/>
                    <a:pt x="518" y="143"/>
                  </a:cubicBezTo>
                  <a:lnTo>
                    <a:pt x="518" y="154"/>
                  </a:lnTo>
                  <a:close/>
                  <a:moveTo>
                    <a:pt x="518" y="133"/>
                  </a:moveTo>
                  <a:cubicBezTo>
                    <a:pt x="510" y="133"/>
                    <a:pt x="510" y="133"/>
                    <a:pt x="510" y="133"/>
                  </a:cubicBezTo>
                  <a:cubicBezTo>
                    <a:pt x="510" y="122"/>
                    <a:pt x="510" y="122"/>
                    <a:pt x="510" y="122"/>
                  </a:cubicBezTo>
                  <a:cubicBezTo>
                    <a:pt x="518" y="122"/>
                    <a:pt x="518" y="122"/>
                    <a:pt x="518" y="122"/>
                  </a:cubicBezTo>
                  <a:lnTo>
                    <a:pt x="518" y="133"/>
                  </a:lnTo>
                  <a:close/>
                  <a:moveTo>
                    <a:pt x="534" y="303"/>
                  </a:moveTo>
                  <a:cubicBezTo>
                    <a:pt x="526" y="303"/>
                    <a:pt x="526" y="303"/>
                    <a:pt x="526" y="303"/>
                  </a:cubicBezTo>
                  <a:cubicBezTo>
                    <a:pt x="526" y="293"/>
                    <a:pt x="526" y="293"/>
                    <a:pt x="526" y="293"/>
                  </a:cubicBezTo>
                  <a:cubicBezTo>
                    <a:pt x="534" y="293"/>
                    <a:pt x="534" y="293"/>
                    <a:pt x="534" y="293"/>
                  </a:cubicBezTo>
                  <a:lnTo>
                    <a:pt x="534" y="303"/>
                  </a:lnTo>
                  <a:close/>
                  <a:moveTo>
                    <a:pt x="534" y="282"/>
                  </a:moveTo>
                  <a:cubicBezTo>
                    <a:pt x="526" y="282"/>
                    <a:pt x="526" y="282"/>
                    <a:pt x="526" y="282"/>
                  </a:cubicBezTo>
                  <a:cubicBezTo>
                    <a:pt x="526" y="271"/>
                    <a:pt x="526" y="271"/>
                    <a:pt x="526" y="271"/>
                  </a:cubicBezTo>
                  <a:cubicBezTo>
                    <a:pt x="534" y="271"/>
                    <a:pt x="534" y="271"/>
                    <a:pt x="534" y="271"/>
                  </a:cubicBezTo>
                  <a:lnTo>
                    <a:pt x="534" y="282"/>
                  </a:lnTo>
                  <a:close/>
                  <a:moveTo>
                    <a:pt x="534" y="261"/>
                  </a:moveTo>
                  <a:cubicBezTo>
                    <a:pt x="526" y="261"/>
                    <a:pt x="526" y="261"/>
                    <a:pt x="526" y="261"/>
                  </a:cubicBezTo>
                  <a:cubicBezTo>
                    <a:pt x="526" y="250"/>
                    <a:pt x="526" y="250"/>
                    <a:pt x="526" y="250"/>
                  </a:cubicBezTo>
                  <a:cubicBezTo>
                    <a:pt x="534" y="250"/>
                    <a:pt x="534" y="250"/>
                    <a:pt x="534" y="250"/>
                  </a:cubicBezTo>
                  <a:lnTo>
                    <a:pt x="534" y="261"/>
                  </a:lnTo>
                  <a:close/>
                  <a:moveTo>
                    <a:pt x="534" y="239"/>
                  </a:moveTo>
                  <a:cubicBezTo>
                    <a:pt x="526" y="239"/>
                    <a:pt x="526" y="239"/>
                    <a:pt x="526" y="239"/>
                  </a:cubicBezTo>
                  <a:cubicBezTo>
                    <a:pt x="526" y="229"/>
                    <a:pt x="526" y="229"/>
                    <a:pt x="526" y="229"/>
                  </a:cubicBezTo>
                  <a:cubicBezTo>
                    <a:pt x="534" y="229"/>
                    <a:pt x="534" y="229"/>
                    <a:pt x="534" y="229"/>
                  </a:cubicBezTo>
                  <a:lnTo>
                    <a:pt x="534" y="239"/>
                  </a:lnTo>
                  <a:close/>
                  <a:moveTo>
                    <a:pt x="534" y="197"/>
                  </a:moveTo>
                  <a:cubicBezTo>
                    <a:pt x="526" y="197"/>
                    <a:pt x="526" y="197"/>
                    <a:pt x="526" y="197"/>
                  </a:cubicBezTo>
                  <a:cubicBezTo>
                    <a:pt x="526" y="186"/>
                    <a:pt x="526" y="186"/>
                    <a:pt x="526" y="186"/>
                  </a:cubicBezTo>
                  <a:cubicBezTo>
                    <a:pt x="534" y="186"/>
                    <a:pt x="534" y="186"/>
                    <a:pt x="534" y="186"/>
                  </a:cubicBezTo>
                  <a:lnTo>
                    <a:pt x="534" y="197"/>
                  </a:lnTo>
                  <a:close/>
                  <a:moveTo>
                    <a:pt x="534" y="175"/>
                  </a:moveTo>
                  <a:cubicBezTo>
                    <a:pt x="526" y="175"/>
                    <a:pt x="526" y="175"/>
                    <a:pt x="526" y="175"/>
                  </a:cubicBezTo>
                  <a:cubicBezTo>
                    <a:pt x="526" y="165"/>
                    <a:pt x="526" y="165"/>
                    <a:pt x="526" y="165"/>
                  </a:cubicBezTo>
                  <a:cubicBezTo>
                    <a:pt x="534" y="165"/>
                    <a:pt x="534" y="165"/>
                    <a:pt x="534" y="165"/>
                  </a:cubicBezTo>
                  <a:lnTo>
                    <a:pt x="534" y="175"/>
                  </a:lnTo>
                  <a:close/>
                  <a:moveTo>
                    <a:pt x="534" y="154"/>
                  </a:moveTo>
                  <a:cubicBezTo>
                    <a:pt x="526" y="154"/>
                    <a:pt x="526" y="154"/>
                    <a:pt x="526" y="154"/>
                  </a:cubicBezTo>
                  <a:cubicBezTo>
                    <a:pt x="526" y="143"/>
                    <a:pt x="526" y="143"/>
                    <a:pt x="526" y="143"/>
                  </a:cubicBezTo>
                  <a:cubicBezTo>
                    <a:pt x="534" y="143"/>
                    <a:pt x="534" y="143"/>
                    <a:pt x="534" y="143"/>
                  </a:cubicBezTo>
                  <a:lnTo>
                    <a:pt x="534" y="154"/>
                  </a:lnTo>
                  <a:close/>
                  <a:moveTo>
                    <a:pt x="534" y="133"/>
                  </a:moveTo>
                  <a:cubicBezTo>
                    <a:pt x="526" y="133"/>
                    <a:pt x="526" y="133"/>
                    <a:pt x="526" y="133"/>
                  </a:cubicBezTo>
                  <a:cubicBezTo>
                    <a:pt x="526" y="122"/>
                    <a:pt x="526" y="122"/>
                    <a:pt x="526" y="122"/>
                  </a:cubicBezTo>
                  <a:cubicBezTo>
                    <a:pt x="534" y="122"/>
                    <a:pt x="534" y="122"/>
                    <a:pt x="534" y="122"/>
                  </a:cubicBezTo>
                  <a:lnTo>
                    <a:pt x="534" y="133"/>
                  </a:lnTo>
                  <a:close/>
                  <a:moveTo>
                    <a:pt x="534" y="111"/>
                  </a:moveTo>
                  <a:cubicBezTo>
                    <a:pt x="526" y="111"/>
                    <a:pt x="526" y="111"/>
                    <a:pt x="526" y="111"/>
                  </a:cubicBezTo>
                  <a:cubicBezTo>
                    <a:pt x="526" y="101"/>
                    <a:pt x="526" y="101"/>
                    <a:pt x="526" y="101"/>
                  </a:cubicBezTo>
                  <a:cubicBezTo>
                    <a:pt x="534" y="101"/>
                    <a:pt x="534" y="101"/>
                    <a:pt x="534" y="101"/>
                  </a:cubicBezTo>
                  <a:lnTo>
                    <a:pt x="534" y="111"/>
                  </a:lnTo>
                  <a:close/>
                  <a:moveTo>
                    <a:pt x="558" y="303"/>
                  </a:moveTo>
                  <a:cubicBezTo>
                    <a:pt x="550" y="303"/>
                    <a:pt x="550" y="303"/>
                    <a:pt x="550" y="303"/>
                  </a:cubicBezTo>
                  <a:cubicBezTo>
                    <a:pt x="550" y="293"/>
                    <a:pt x="550" y="293"/>
                    <a:pt x="550" y="293"/>
                  </a:cubicBezTo>
                  <a:cubicBezTo>
                    <a:pt x="558" y="293"/>
                    <a:pt x="558" y="293"/>
                    <a:pt x="558" y="293"/>
                  </a:cubicBezTo>
                  <a:lnTo>
                    <a:pt x="558" y="303"/>
                  </a:lnTo>
                  <a:close/>
                  <a:moveTo>
                    <a:pt x="558" y="282"/>
                  </a:moveTo>
                  <a:cubicBezTo>
                    <a:pt x="550" y="282"/>
                    <a:pt x="550" y="282"/>
                    <a:pt x="550" y="282"/>
                  </a:cubicBezTo>
                  <a:cubicBezTo>
                    <a:pt x="550" y="271"/>
                    <a:pt x="550" y="271"/>
                    <a:pt x="550" y="271"/>
                  </a:cubicBezTo>
                  <a:cubicBezTo>
                    <a:pt x="558" y="271"/>
                    <a:pt x="558" y="271"/>
                    <a:pt x="558" y="271"/>
                  </a:cubicBezTo>
                  <a:lnTo>
                    <a:pt x="558" y="282"/>
                  </a:lnTo>
                  <a:close/>
                  <a:moveTo>
                    <a:pt x="558" y="261"/>
                  </a:moveTo>
                  <a:cubicBezTo>
                    <a:pt x="550" y="261"/>
                    <a:pt x="550" y="261"/>
                    <a:pt x="550" y="261"/>
                  </a:cubicBezTo>
                  <a:cubicBezTo>
                    <a:pt x="550" y="250"/>
                    <a:pt x="550" y="250"/>
                    <a:pt x="550" y="250"/>
                  </a:cubicBezTo>
                  <a:cubicBezTo>
                    <a:pt x="558" y="250"/>
                    <a:pt x="558" y="250"/>
                    <a:pt x="558" y="250"/>
                  </a:cubicBezTo>
                  <a:lnTo>
                    <a:pt x="558" y="261"/>
                  </a:lnTo>
                  <a:close/>
                  <a:moveTo>
                    <a:pt x="558" y="239"/>
                  </a:moveTo>
                  <a:cubicBezTo>
                    <a:pt x="550" y="239"/>
                    <a:pt x="550" y="239"/>
                    <a:pt x="550" y="239"/>
                  </a:cubicBezTo>
                  <a:cubicBezTo>
                    <a:pt x="550" y="229"/>
                    <a:pt x="550" y="229"/>
                    <a:pt x="550" y="229"/>
                  </a:cubicBezTo>
                  <a:cubicBezTo>
                    <a:pt x="558" y="229"/>
                    <a:pt x="558" y="229"/>
                    <a:pt x="558" y="229"/>
                  </a:cubicBezTo>
                  <a:lnTo>
                    <a:pt x="558" y="239"/>
                  </a:lnTo>
                  <a:close/>
                  <a:moveTo>
                    <a:pt x="558" y="218"/>
                  </a:moveTo>
                  <a:cubicBezTo>
                    <a:pt x="550" y="218"/>
                    <a:pt x="550" y="218"/>
                    <a:pt x="550" y="218"/>
                  </a:cubicBezTo>
                  <a:cubicBezTo>
                    <a:pt x="550" y="207"/>
                    <a:pt x="550" y="207"/>
                    <a:pt x="550" y="207"/>
                  </a:cubicBezTo>
                  <a:cubicBezTo>
                    <a:pt x="558" y="207"/>
                    <a:pt x="558" y="207"/>
                    <a:pt x="558" y="207"/>
                  </a:cubicBezTo>
                  <a:lnTo>
                    <a:pt x="558" y="218"/>
                  </a:lnTo>
                  <a:close/>
                  <a:moveTo>
                    <a:pt x="558" y="197"/>
                  </a:moveTo>
                  <a:cubicBezTo>
                    <a:pt x="550" y="197"/>
                    <a:pt x="550" y="197"/>
                    <a:pt x="550" y="197"/>
                  </a:cubicBezTo>
                  <a:cubicBezTo>
                    <a:pt x="550" y="186"/>
                    <a:pt x="550" y="186"/>
                    <a:pt x="550" y="186"/>
                  </a:cubicBezTo>
                  <a:cubicBezTo>
                    <a:pt x="558" y="186"/>
                    <a:pt x="558" y="186"/>
                    <a:pt x="558" y="186"/>
                  </a:cubicBezTo>
                  <a:lnTo>
                    <a:pt x="558" y="197"/>
                  </a:lnTo>
                  <a:close/>
                  <a:moveTo>
                    <a:pt x="558" y="154"/>
                  </a:moveTo>
                  <a:cubicBezTo>
                    <a:pt x="550" y="154"/>
                    <a:pt x="550" y="154"/>
                    <a:pt x="550" y="154"/>
                  </a:cubicBezTo>
                  <a:cubicBezTo>
                    <a:pt x="550" y="143"/>
                    <a:pt x="550" y="143"/>
                    <a:pt x="550" y="143"/>
                  </a:cubicBezTo>
                  <a:cubicBezTo>
                    <a:pt x="558" y="143"/>
                    <a:pt x="558" y="143"/>
                    <a:pt x="558" y="143"/>
                  </a:cubicBezTo>
                  <a:lnTo>
                    <a:pt x="558" y="154"/>
                  </a:lnTo>
                  <a:close/>
                  <a:moveTo>
                    <a:pt x="558" y="133"/>
                  </a:moveTo>
                  <a:cubicBezTo>
                    <a:pt x="550" y="133"/>
                    <a:pt x="550" y="133"/>
                    <a:pt x="550" y="133"/>
                  </a:cubicBezTo>
                  <a:cubicBezTo>
                    <a:pt x="550" y="122"/>
                    <a:pt x="550" y="122"/>
                    <a:pt x="550" y="122"/>
                  </a:cubicBezTo>
                  <a:cubicBezTo>
                    <a:pt x="558" y="122"/>
                    <a:pt x="558" y="122"/>
                    <a:pt x="558" y="122"/>
                  </a:cubicBezTo>
                  <a:lnTo>
                    <a:pt x="558" y="133"/>
                  </a:lnTo>
                  <a:close/>
                  <a:moveTo>
                    <a:pt x="558" y="111"/>
                  </a:moveTo>
                  <a:cubicBezTo>
                    <a:pt x="550" y="111"/>
                    <a:pt x="550" y="111"/>
                    <a:pt x="550" y="111"/>
                  </a:cubicBezTo>
                  <a:cubicBezTo>
                    <a:pt x="550" y="101"/>
                    <a:pt x="550" y="101"/>
                    <a:pt x="550" y="101"/>
                  </a:cubicBezTo>
                  <a:cubicBezTo>
                    <a:pt x="558" y="101"/>
                    <a:pt x="558" y="101"/>
                    <a:pt x="558" y="101"/>
                  </a:cubicBezTo>
                  <a:lnTo>
                    <a:pt x="558" y="111"/>
                  </a:lnTo>
                  <a:close/>
                  <a:moveTo>
                    <a:pt x="574" y="303"/>
                  </a:moveTo>
                  <a:cubicBezTo>
                    <a:pt x="566" y="303"/>
                    <a:pt x="566" y="303"/>
                    <a:pt x="566" y="303"/>
                  </a:cubicBezTo>
                  <a:cubicBezTo>
                    <a:pt x="566" y="293"/>
                    <a:pt x="566" y="293"/>
                    <a:pt x="566" y="293"/>
                  </a:cubicBezTo>
                  <a:cubicBezTo>
                    <a:pt x="574" y="293"/>
                    <a:pt x="574" y="293"/>
                    <a:pt x="574" y="293"/>
                  </a:cubicBezTo>
                  <a:lnTo>
                    <a:pt x="574" y="303"/>
                  </a:lnTo>
                  <a:close/>
                  <a:moveTo>
                    <a:pt x="574" y="282"/>
                  </a:moveTo>
                  <a:cubicBezTo>
                    <a:pt x="566" y="282"/>
                    <a:pt x="566" y="282"/>
                    <a:pt x="566" y="282"/>
                  </a:cubicBezTo>
                  <a:cubicBezTo>
                    <a:pt x="566" y="271"/>
                    <a:pt x="566" y="271"/>
                    <a:pt x="566" y="271"/>
                  </a:cubicBezTo>
                  <a:cubicBezTo>
                    <a:pt x="574" y="271"/>
                    <a:pt x="574" y="271"/>
                    <a:pt x="574" y="271"/>
                  </a:cubicBezTo>
                  <a:lnTo>
                    <a:pt x="574" y="282"/>
                  </a:lnTo>
                  <a:close/>
                  <a:moveTo>
                    <a:pt x="574" y="239"/>
                  </a:moveTo>
                  <a:cubicBezTo>
                    <a:pt x="566" y="239"/>
                    <a:pt x="566" y="239"/>
                    <a:pt x="566" y="239"/>
                  </a:cubicBezTo>
                  <a:cubicBezTo>
                    <a:pt x="566" y="229"/>
                    <a:pt x="566" y="229"/>
                    <a:pt x="566" y="229"/>
                  </a:cubicBezTo>
                  <a:cubicBezTo>
                    <a:pt x="574" y="229"/>
                    <a:pt x="574" y="229"/>
                    <a:pt x="574" y="229"/>
                  </a:cubicBezTo>
                  <a:lnTo>
                    <a:pt x="574" y="239"/>
                  </a:lnTo>
                  <a:close/>
                  <a:moveTo>
                    <a:pt x="574" y="218"/>
                  </a:moveTo>
                  <a:cubicBezTo>
                    <a:pt x="566" y="218"/>
                    <a:pt x="566" y="218"/>
                    <a:pt x="566" y="218"/>
                  </a:cubicBezTo>
                  <a:cubicBezTo>
                    <a:pt x="566" y="207"/>
                    <a:pt x="566" y="207"/>
                    <a:pt x="566" y="207"/>
                  </a:cubicBezTo>
                  <a:cubicBezTo>
                    <a:pt x="574" y="207"/>
                    <a:pt x="574" y="207"/>
                    <a:pt x="574" y="207"/>
                  </a:cubicBezTo>
                  <a:lnTo>
                    <a:pt x="574" y="218"/>
                  </a:lnTo>
                  <a:close/>
                  <a:moveTo>
                    <a:pt x="574" y="197"/>
                  </a:moveTo>
                  <a:cubicBezTo>
                    <a:pt x="566" y="197"/>
                    <a:pt x="566" y="197"/>
                    <a:pt x="566" y="197"/>
                  </a:cubicBezTo>
                  <a:cubicBezTo>
                    <a:pt x="566" y="186"/>
                    <a:pt x="566" y="186"/>
                    <a:pt x="566" y="186"/>
                  </a:cubicBezTo>
                  <a:cubicBezTo>
                    <a:pt x="574" y="186"/>
                    <a:pt x="574" y="186"/>
                    <a:pt x="574" y="186"/>
                  </a:cubicBezTo>
                  <a:lnTo>
                    <a:pt x="574" y="197"/>
                  </a:lnTo>
                  <a:close/>
                  <a:moveTo>
                    <a:pt x="574" y="175"/>
                  </a:moveTo>
                  <a:cubicBezTo>
                    <a:pt x="566" y="175"/>
                    <a:pt x="566" y="175"/>
                    <a:pt x="566" y="175"/>
                  </a:cubicBezTo>
                  <a:cubicBezTo>
                    <a:pt x="566" y="165"/>
                    <a:pt x="566" y="165"/>
                    <a:pt x="566" y="165"/>
                  </a:cubicBezTo>
                  <a:cubicBezTo>
                    <a:pt x="574" y="165"/>
                    <a:pt x="574" y="165"/>
                    <a:pt x="574" y="165"/>
                  </a:cubicBezTo>
                  <a:lnTo>
                    <a:pt x="574" y="175"/>
                  </a:lnTo>
                  <a:close/>
                  <a:moveTo>
                    <a:pt x="574" y="154"/>
                  </a:moveTo>
                  <a:cubicBezTo>
                    <a:pt x="566" y="154"/>
                    <a:pt x="566" y="154"/>
                    <a:pt x="566" y="154"/>
                  </a:cubicBezTo>
                  <a:cubicBezTo>
                    <a:pt x="566" y="143"/>
                    <a:pt x="566" y="143"/>
                    <a:pt x="566" y="143"/>
                  </a:cubicBezTo>
                  <a:cubicBezTo>
                    <a:pt x="574" y="143"/>
                    <a:pt x="574" y="143"/>
                    <a:pt x="574" y="143"/>
                  </a:cubicBezTo>
                  <a:lnTo>
                    <a:pt x="574" y="154"/>
                  </a:lnTo>
                  <a:close/>
                  <a:moveTo>
                    <a:pt x="574" y="133"/>
                  </a:moveTo>
                  <a:cubicBezTo>
                    <a:pt x="566" y="133"/>
                    <a:pt x="566" y="133"/>
                    <a:pt x="566" y="133"/>
                  </a:cubicBezTo>
                  <a:cubicBezTo>
                    <a:pt x="566" y="122"/>
                    <a:pt x="566" y="122"/>
                    <a:pt x="566" y="122"/>
                  </a:cubicBezTo>
                  <a:cubicBezTo>
                    <a:pt x="574" y="122"/>
                    <a:pt x="574" y="122"/>
                    <a:pt x="574" y="122"/>
                  </a:cubicBezTo>
                  <a:lnTo>
                    <a:pt x="574" y="133"/>
                  </a:lnTo>
                  <a:close/>
                  <a:moveTo>
                    <a:pt x="574" y="111"/>
                  </a:moveTo>
                  <a:cubicBezTo>
                    <a:pt x="566" y="111"/>
                    <a:pt x="566" y="111"/>
                    <a:pt x="566" y="111"/>
                  </a:cubicBezTo>
                  <a:cubicBezTo>
                    <a:pt x="566" y="101"/>
                    <a:pt x="566" y="101"/>
                    <a:pt x="566" y="101"/>
                  </a:cubicBezTo>
                  <a:cubicBezTo>
                    <a:pt x="574" y="101"/>
                    <a:pt x="574" y="101"/>
                    <a:pt x="574" y="101"/>
                  </a:cubicBezTo>
                  <a:lnTo>
                    <a:pt x="574" y="111"/>
                  </a:lnTo>
                  <a:close/>
                  <a:moveTo>
                    <a:pt x="757" y="324"/>
                  </a:moveTo>
                  <a:cubicBezTo>
                    <a:pt x="725" y="324"/>
                    <a:pt x="725" y="324"/>
                    <a:pt x="725" y="324"/>
                  </a:cubicBezTo>
                  <a:cubicBezTo>
                    <a:pt x="725" y="320"/>
                    <a:pt x="725" y="320"/>
                    <a:pt x="725" y="320"/>
                  </a:cubicBezTo>
                  <a:cubicBezTo>
                    <a:pt x="757" y="320"/>
                    <a:pt x="757" y="320"/>
                    <a:pt x="757" y="320"/>
                  </a:cubicBezTo>
                  <a:lnTo>
                    <a:pt x="757" y="324"/>
                  </a:lnTo>
                  <a:close/>
                  <a:moveTo>
                    <a:pt x="757" y="312"/>
                  </a:moveTo>
                  <a:cubicBezTo>
                    <a:pt x="725" y="312"/>
                    <a:pt x="725" y="312"/>
                    <a:pt x="725" y="312"/>
                  </a:cubicBezTo>
                  <a:cubicBezTo>
                    <a:pt x="725" y="308"/>
                    <a:pt x="725" y="308"/>
                    <a:pt x="725" y="308"/>
                  </a:cubicBezTo>
                  <a:cubicBezTo>
                    <a:pt x="757" y="308"/>
                    <a:pt x="757" y="308"/>
                    <a:pt x="757" y="308"/>
                  </a:cubicBezTo>
                  <a:lnTo>
                    <a:pt x="757" y="312"/>
                  </a:lnTo>
                  <a:close/>
                  <a:moveTo>
                    <a:pt x="757" y="289"/>
                  </a:moveTo>
                  <a:cubicBezTo>
                    <a:pt x="725" y="289"/>
                    <a:pt x="725" y="289"/>
                    <a:pt x="725" y="289"/>
                  </a:cubicBezTo>
                  <a:cubicBezTo>
                    <a:pt x="725" y="284"/>
                    <a:pt x="725" y="284"/>
                    <a:pt x="725" y="284"/>
                  </a:cubicBezTo>
                  <a:cubicBezTo>
                    <a:pt x="757" y="284"/>
                    <a:pt x="757" y="284"/>
                    <a:pt x="757" y="284"/>
                  </a:cubicBezTo>
                  <a:lnTo>
                    <a:pt x="757" y="289"/>
                  </a:lnTo>
                  <a:close/>
                  <a:moveTo>
                    <a:pt x="757" y="277"/>
                  </a:moveTo>
                  <a:cubicBezTo>
                    <a:pt x="725" y="277"/>
                    <a:pt x="725" y="277"/>
                    <a:pt x="725" y="277"/>
                  </a:cubicBezTo>
                  <a:cubicBezTo>
                    <a:pt x="725" y="273"/>
                    <a:pt x="725" y="273"/>
                    <a:pt x="725" y="273"/>
                  </a:cubicBezTo>
                  <a:cubicBezTo>
                    <a:pt x="757" y="273"/>
                    <a:pt x="757" y="273"/>
                    <a:pt x="757" y="273"/>
                  </a:cubicBezTo>
                  <a:lnTo>
                    <a:pt x="757" y="277"/>
                  </a:lnTo>
                  <a:close/>
                  <a:moveTo>
                    <a:pt x="757" y="265"/>
                  </a:moveTo>
                  <a:cubicBezTo>
                    <a:pt x="725" y="265"/>
                    <a:pt x="725" y="265"/>
                    <a:pt x="725" y="265"/>
                  </a:cubicBezTo>
                  <a:cubicBezTo>
                    <a:pt x="725" y="261"/>
                    <a:pt x="725" y="261"/>
                    <a:pt x="725" y="261"/>
                  </a:cubicBezTo>
                  <a:cubicBezTo>
                    <a:pt x="757" y="261"/>
                    <a:pt x="757" y="261"/>
                    <a:pt x="757" y="261"/>
                  </a:cubicBezTo>
                  <a:lnTo>
                    <a:pt x="757" y="265"/>
                  </a:lnTo>
                  <a:close/>
                  <a:moveTo>
                    <a:pt x="757" y="253"/>
                  </a:moveTo>
                  <a:cubicBezTo>
                    <a:pt x="725" y="253"/>
                    <a:pt x="725" y="253"/>
                    <a:pt x="725" y="253"/>
                  </a:cubicBezTo>
                  <a:cubicBezTo>
                    <a:pt x="725" y="249"/>
                    <a:pt x="725" y="249"/>
                    <a:pt x="725" y="249"/>
                  </a:cubicBezTo>
                  <a:cubicBezTo>
                    <a:pt x="757" y="249"/>
                    <a:pt x="757" y="249"/>
                    <a:pt x="757" y="249"/>
                  </a:cubicBezTo>
                  <a:lnTo>
                    <a:pt x="757" y="253"/>
                  </a:lnTo>
                  <a:close/>
                  <a:moveTo>
                    <a:pt x="757" y="242"/>
                  </a:moveTo>
                  <a:cubicBezTo>
                    <a:pt x="725" y="242"/>
                    <a:pt x="725" y="242"/>
                    <a:pt x="725" y="242"/>
                  </a:cubicBezTo>
                  <a:cubicBezTo>
                    <a:pt x="725" y="237"/>
                    <a:pt x="725" y="237"/>
                    <a:pt x="725" y="237"/>
                  </a:cubicBezTo>
                  <a:cubicBezTo>
                    <a:pt x="757" y="237"/>
                    <a:pt x="757" y="237"/>
                    <a:pt x="757" y="237"/>
                  </a:cubicBezTo>
                  <a:lnTo>
                    <a:pt x="757" y="242"/>
                  </a:lnTo>
                  <a:close/>
                  <a:moveTo>
                    <a:pt x="757" y="230"/>
                  </a:moveTo>
                  <a:cubicBezTo>
                    <a:pt x="725" y="230"/>
                    <a:pt x="725" y="230"/>
                    <a:pt x="725" y="230"/>
                  </a:cubicBezTo>
                  <a:cubicBezTo>
                    <a:pt x="725" y="226"/>
                    <a:pt x="725" y="226"/>
                    <a:pt x="725" y="226"/>
                  </a:cubicBezTo>
                  <a:cubicBezTo>
                    <a:pt x="757" y="226"/>
                    <a:pt x="757" y="226"/>
                    <a:pt x="757" y="226"/>
                  </a:cubicBezTo>
                  <a:lnTo>
                    <a:pt x="757" y="230"/>
                  </a:lnTo>
                  <a:close/>
                  <a:moveTo>
                    <a:pt x="757" y="207"/>
                  </a:moveTo>
                  <a:cubicBezTo>
                    <a:pt x="725" y="207"/>
                    <a:pt x="725" y="207"/>
                    <a:pt x="725" y="207"/>
                  </a:cubicBezTo>
                  <a:cubicBezTo>
                    <a:pt x="725" y="202"/>
                    <a:pt x="725" y="202"/>
                    <a:pt x="725" y="202"/>
                  </a:cubicBezTo>
                  <a:cubicBezTo>
                    <a:pt x="757" y="202"/>
                    <a:pt x="757" y="202"/>
                    <a:pt x="757" y="202"/>
                  </a:cubicBezTo>
                  <a:lnTo>
                    <a:pt x="757" y="207"/>
                  </a:lnTo>
                  <a:close/>
                  <a:moveTo>
                    <a:pt x="757" y="195"/>
                  </a:moveTo>
                  <a:cubicBezTo>
                    <a:pt x="725" y="195"/>
                    <a:pt x="725" y="195"/>
                    <a:pt x="725" y="195"/>
                  </a:cubicBezTo>
                  <a:cubicBezTo>
                    <a:pt x="725" y="191"/>
                    <a:pt x="725" y="191"/>
                    <a:pt x="725" y="191"/>
                  </a:cubicBezTo>
                  <a:cubicBezTo>
                    <a:pt x="757" y="191"/>
                    <a:pt x="757" y="191"/>
                    <a:pt x="757" y="191"/>
                  </a:cubicBezTo>
                  <a:lnTo>
                    <a:pt x="757" y="195"/>
                  </a:lnTo>
                  <a:close/>
                  <a:moveTo>
                    <a:pt x="757" y="183"/>
                  </a:moveTo>
                  <a:cubicBezTo>
                    <a:pt x="725" y="183"/>
                    <a:pt x="725" y="183"/>
                    <a:pt x="725" y="183"/>
                  </a:cubicBezTo>
                  <a:cubicBezTo>
                    <a:pt x="725" y="179"/>
                    <a:pt x="725" y="179"/>
                    <a:pt x="725" y="179"/>
                  </a:cubicBezTo>
                  <a:cubicBezTo>
                    <a:pt x="757" y="179"/>
                    <a:pt x="757" y="179"/>
                    <a:pt x="757" y="179"/>
                  </a:cubicBezTo>
                  <a:lnTo>
                    <a:pt x="757" y="183"/>
                  </a:lnTo>
                  <a:close/>
                  <a:moveTo>
                    <a:pt x="757" y="171"/>
                  </a:moveTo>
                  <a:cubicBezTo>
                    <a:pt x="725" y="171"/>
                    <a:pt x="725" y="171"/>
                    <a:pt x="725" y="171"/>
                  </a:cubicBezTo>
                  <a:cubicBezTo>
                    <a:pt x="725" y="167"/>
                    <a:pt x="725" y="167"/>
                    <a:pt x="725" y="167"/>
                  </a:cubicBezTo>
                  <a:cubicBezTo>
                    <a:pt x="757" y="167"/>
                    <a:pt x="757" y="167"/>
                    <a:pt x="757" y="167"/>
                  </a:cubicBezTo>
                  <a:lnTo>
                    <a:pt x="757" y="171"/>
                  </a:lnTo>
                  <a:close/>
                  <a:moveTo>
                    <a:pt x="793" y="312"/>
                  </a:moveTo>
                  <a:cubicBezTo>
                    <a:pt x="761" y="312"/>
                    <a:pt x="761" y="312"/>
                    <a:pt x="761" y="312"/>
                  </a:cubicBezTo>
                  <a:cubicBezTo>
                    <a:pt x="761" y="308"/>
                    <a:pt x="761" y="308"/>
                    <a:pt x="761" y="308"/>
                  </a:cubicBezTo>
                  <a:cubicBezTo>
                    <a:pt x="793" y="308"/>
                    <a:pt x="793" y="308"/>
                    <a:pt x="793" y="308"/>
                  </a:cubicBezTo>
                  <a:lnTo>
                    <a:pt x="793" y="312"/>
                  </a:lnTo>
                  <a:close/>
                  <a:moveTo>
                    <a:pt x="793" y="300"/>
                  </a:moveTo>
                  <a:cubicBezTo>
                    <a:pt x="761" y="300"/>
                    <a:pt x="761" y="300"/>
                    <a:pt x="761" y="300"/>
                  </a:cubicBezTo>
                  <a:cubicBezTo>
                    <a:pt x="761" y="296"/>
                    <a:pt x="761" y="296"/>
                    <a:pt x="761" y="296"/>
                  </a:cubicBezTo>
                  <a:cubicBezTo>
                    <a:pt x="793" y="296"/>
                    <a:pt x="793" y="296"/>
                    <a:pt x="793" y="296"/>
                  </a:cubicBezTo>
                  <a:lnTo>
                    <a:pt x="793" y="300"/>
                  </a:lnTo>
                  <a:close/>
                  <a:moveTo>
                    <a:pt x="793" y="289"/>
                  </a:moveTo>
                  <a:cubicBezTo>
                    <a:pt x="761" y="289"/>
                    <a:pt x="761" y="289"/>
                    <a:pt x="761" y="289"/>
                  </a:cubicBezTo>
                  <a:cubicBezTo>
                    <a:pt x="761" y="284"/>
                    <a:pt x="761" y="284"/>
                    <a:pt x="761" y="284"/>
                  </a:cubicBezTo>
                  <a:cubicBezTo>
                    <a:pt x="793" y="284"/>
                    <a:pt x="793" y="284"/>
                    <a:pt x="793" y="284"/>
                  </a:cubicBezTo>
                  <a:lnTo>
                    <a:pt x="793" y="289"/>
                  </a:lnTo>
                  <a:close/>
                  <a:moveTo>
                    <a:pt x="793" y="277"/>
                  </a:moveTo>
                  <a:cubicBezTo>
                    <a:pt x="761" y="277"/>
                    <a:pt x="761" y="277"/>
                    <a:pt x="761" y="277"/>
                  </a:cubicBezTo>
                  <a:cubicBezTo>
                    <a:pt x="761" y="273"/>
                    <a:pt x="761" y="273"/>
                    <a:pt x="761" y="273"/>
                  </a:cubicBezTo>
                  <a:cubicBezTo>
                    <a:pt x="793" y="273"/>
                    <a:pt x="793" y="273"/>
                    <a:pt x="793" y="273"/>
                  </a:cubicBezTo>
                  <a:lnTo>
                    <a:pt x="793" y="277"/>
                  </a:lnTo>
                  <a:close/>
                  <a:moveTo>
                    <a:pt x="793" y="265"/>
                  </a:moveTo>
                  <a:cubicBezTo>
                    <a:pt x="761" y="265"/>
                    <a:pt x="761" y="265"/>
                    <a:pt x="761" y="265"/>
                  </a:cubicBezTo>
                  <a:cubicBezTo>
                    <a:pt x="761" y="261"/>
                    <a:pt x="761" y="261"/>
                    <a:pt x="761" y="261"/>
                  </a:cubicBezTo>
                  <a:cubicBezTo>
                    <a:pt x="793" y="261"/>
                    <a:pt x="793" y="261"/>
                    <a:pt x="793" y="261"/>
                  </a:cubicBezTo>
                  <a:lnTo>
                    <a:pt x="793" y="265"/>
                  </a:lnTo>
                  <a:close/>
                  <a:moveTo>
                    <a:pt x="793" y="242"/>
                  </a:moveTo>
                  <a:cubicBezTo>
                    <a:pt x="761" y="242"/>
                    <a:pt x="761" y="242"/>
                    <a:pt x="761" y="242"/>
                  </a:cubicBezTo>
                  <a:cubicBezTo>
                    <a:pt x="761" y="237"/>
                    <a:pt x="761" y="237"/>
                    <a:pt x="761" y="237"/>
                  </a:cubicBezTo>
                  <a:cubicBezTo>
                    <a:pt x="793" y="237"/>
                    <a:pt x="793" y="237"/>
                    <a:pt x="793" y="237"/>
                  </a:cubicBezTo>
                  <a:lnTo>
                    <a:pt x="793" y="242"/>
                  </a:lnTo>
                  <a:close/>
                  <a:moveTo>
                    <a:pt x="793" y="230"/>
                  </a:moveTo>
                  <a:cubicBezTo>
                    <a:pt x="761" y="230"/>
                    <a:pt x="761" y="230"/>
                    <a:pt x="761" y="230"/>
                  </a:cubicBezTo>
                  <a:cubicBezTo>
                    <a:pt x="761" y="226"/>
                    <a:pt x="761" y="226"/>
                    <a:pt x="761" y="226"/>
                  </a:cubicBezTo>
                  <a:cubicBezTo>
                    <a:pt x="793" y="226"/>
                    <a:pt x="793" y="226"/>
                    <a:pt x="793" y="226"/>
                  </a:cubicBezTo>
                  <a:lnTo>
                    <a:pt x="793" y="230"/>
                  </a:lnTo>
                  <a:close/>
                  <a:moveTo>
                    <a:pt x="793" y="218"/>
                  </a:moveTo>
                  <a:cubicBezTo>
                    <a:pt x="761" y="218"/>
                    <a:pt x="761" y="218"/>
                    <a:pt x="761" y="218"/>
                  </a:cubicBezTo>
                  <a:cubicBezTo>
                    <a:pt x="761" y="214"/>
                    <a:pt x="761" y="214"/>
                    <a:pt x="761" y="214"/>
                  </a:cubicBezTo>
                  <a:cubicBezTo>
                    <a:pt x="793" y="214"/>
                    <a:pt x="793" y="214"/>
                    <a:pt x="793" y="214"/>
                  </a:cubicBezTo>
                  <a:lnTo>
                    <a:pt x="793" y="218"/>
                  </a:lnTo>
                  <a:close/>
                  <a:moveTo>
                    <a:pt x="793" y="207"/>
                  </a:moveTo>
                  <a:cubicBezTo>
                    <a:pt x="761" y="207"/>
                    <a:pt x="761" y="207"/>
                    <a:pt x="761" y="207"/>
                  </a:cubicBezTo>
                  <a:cubicBezTo>
                    <a:pt x="761" y="202"/>
                    <a:pt x="761" y="202"/>
                    <a:pt x="761" y="202"/>
                  </a:cubicBezTo>
                  <a:cubicBezTo>
                    <a:pt x="793" y="202"/>
                    <a:pt x="793" y="202"/>
                    <a:pt x="793" y="202"/>
                  </a:cubicBezTo>
                  <a:lnTo>
                    <a:pt x="793" y="207"/>
                  </a:lnTo>
                  <a:close/>
                  <a:moveTo>
                    <a:pt x="793" y="195"/>
                  </a:moveTo>
                  <a:cubicBezTo>
                    <a:pt x="761" y="195"/>
                    <a:pt x="761" y="195"/>
                    <a:pt x="761" y="195"/>
                  </a:cubicBezTo>
                  <a:cubicBezTo>
                    <a:pt x="761" y="191"/>
                    <a:pt x="761" y="191"/>
                    <a:pt x="761" y="191"/>
                  </a:cubicBezTo>
                  <a:cubicBezTo>
                    <a:pt x="793" y="191"/>
                    <a:pt x="793" y="191"/>
                    <a:pt x="793" y="191"/>
                  </a:cubicBezTo>
                  <a:lnTo>
                    <a:pt x="793" y="195"/>
                  </a:lnTo>
                  <a:close/>
                  <a:moveTo>
                    <a:pt x="793" y="183"/>
                  </a:moveTo>
                  <a:cubicBezTo>
                    <a:pt x="761" y="183"/>
                    <a:pt x="761" y="183"/>
                    <a:pt x="761" y="183"/>
                  </a:cubicBezTo>
                  <a:cubicBezTo>
                    <a:pt x="761" y="179"/>
                    <a:pt x="761" y="179"/>
                    <a:pt x="761" y="179"/>
                  </a:cubicBezTo>
                  <a:cubicBezTo>
                    <a:pt x="793" y="179"/>
                    <a:pt x="793" y="179"/>
                    <a:pt x="793" y="179"/>
                  </a:cubicBezTo>
                  <a:lnTo>
                    <a:pt x="793" y="183"/>
                  </a:lnTo>
                  <a:close/>
                  <a:moveTo>
                    <a:pt x="793" y="171"/>
                  </a:moveTo>
                  <a:cubicBezTo>
                    <a:pt x="761" y="171"/>
                    <a:pt x="761" y="171"/>
                    <a:pt x="761" y="171"/>
                  </a:cubicBezTo>
                  <a:cubicBezTo>
                    <a:pt x="761" y="167"/>
                    <a:pt x="761" y="167"/>
                    <a:pt x="761" y="167"/>
                  </a:cubicBezTo>
                  <a:cubicBezTo>
                    <a:pt x="793" y="167"/>
                    <a:pt x="793" y="167"/>
                    <a:pt x="793" y="167"/>
                  </a:cubicBezTo>
                  <a:lnTo>
                    <a:pt x="793" y="171"/>
                  </a:lnTo>
                  <a:close/>
                  <a:moveTo>
                    <a:pt x="793" y="160"/>
                  </a:moveTo>
                  <a:cubicBezTo>
                    <a:pt x="761" y="160"/>
                    <a:pt x="761" y="160"/>
                    <a:pt x="761" y="160"/>
                  </a:cubicBezTo>
                  <a:cubicBezTo>
                    <a:pt x="761" y="155"/>
                    <a:pt x="761" y="155"/>
                    <a:pt x="761" y="155"/>
                  </a:cubicBezTo>
                  <a:cubicBezTo>
                    <a:pt x="793" y="155"/>
                    <a:pt x="793" y="155"/>
                    <a:pt x="793" y="155"/>
                  </a:cubicBezTo>
                  <a:lnTo>
                    <a:pt x="793" y="160"/>
                  </a:lnTo>
                  <a:close/>
                  <a:moveTo>
                    <a:pt x="804" y="314"/>
                  </a:moveTo>
                  <a:cubicBezTo>
                    <a:pt x="800" y="314"/>
                    <a:pt x="800" y="314"/>
                    <a:pt x="800" y="314"/>
                  </a:cubicBezTo>
                  <a:cubicBezTo>
                    <a:pt x="800" y="310"/>
                    <a:pt x="800" y="310"/>
                    <a:pt x="800" y="310"/>
                  </a:cubicBezTo>
                  <a:cubicBezTo>
                    <a:pt x="804" y="310"/>
                    <a:pt x="804" y="310"/>
                    <a:pt x="804" y="310"/>
                  </a:cubicBezTo>
                  <a:lnTo>
                    <a:pt x="804" y="314"/>
                  </a:lnTo>
                  <a:close/>
                  <a:moveTo>
                    <a:pt x="804" y="297"/>
                  </a:moveTo>
                  <a:cubicBezTo>
                    <a:pt x="800" y="297"/>
                    <a:pt x="800" y="297"/>
                    <a:pt x="800" y="297"/>
                  </a:cubicBezTo>
                  <a:cubicBezTo>
                    <a:pt x="800" y="293"/>
                    <a:pt x="800" y="293"/>
                    <a:pt x="800" y="293"/>
                  </a:cubicBezTo>
                  <a:cubicBezTo>
                    <a:pt x="804" y="293"/>
                    <a:pt x="804" y="293"/>
                    <a:pt x="804" y="293"/>
                  </a:cubicBezTo>
                  <a:lnTo>
                    <a:pt x="804" y="297"/>
                  </a:lnTo>
                  <a:close/>
                  <a:moveTo>
                    <a:pt x="804" y="280"/>
                  </a:moveTo>
                  <a:cubicBezTo>
                    <a:pt x="800" y="280"/>
                    <a:pt x="800" y="280"/>
                    <a:pt x="800" y="280"/>
                  </a:cubicBezTo>
                  <a:cubicBezTo>
                    <a:pt x="800" y="276"/>
                    <a:pt x="800" y="276"/>
                    <a:pt x="800" y="276"/>
                  </a:cubicBezTo>
                  <a:cubicBezTo>
                    <a:pt x="804" y="276"/>
                    <a:pt x="804" y="276"/>
                    <a:pt x="804" y="276"/>
                  </a:cubicBezTo>
                  <a:lnTo>
                    <a:pt x="804" y="280"/>
                  </a:lnTo>
                  <a:close/>
                  <a:moveTo>
                    <a:pt x="804" y="263"/>
                  </a:moveTo>
                  <a:cubicBezTo>
                    <a:pt x="800" y="263"/>
                    <a:pt x="800" y="263"/>
                    <a:pt x="800" y="263"/>
                  </a:cubicBezTo>
                  <a:cubicBezTo>
                    <a:pt x="800" y="259"/>
                    <a:pt x="800" y="259"/>
                    <a:pt x="800" y="259"/>
                  </a:cubicBezTo>
                  <a:cubicBezTo>
                    <a:pt x="804" y="259"/>
                    <a:pt x="804" y="259"/>
                    <a:pt x="804" y="259"/>
                  </a:cubicBezTo>
                  <a:lnTo>
                    <a:pt x="804" y="263"/>
                  </a:lnTo>
                  <a:close/>
                  <a:moveTo>
                    <a:pt x="804" y="246"/>
                  </a:moveTo>
                  <a:cubicBezTo>
                    <a:pt x="800" y="246"/>
                    <a:pt x="800" y="246"/>
                    <a:pt x="800" y="246"/>
                  </a:cubicBezTo>
                  <a:cubicBezTo>
                    <a:pt x="800" y="242"/>
                    <a:pt x="800" y="242"/>
                    <a:pt x="800" y="242"/>
                  </a:cubicBezTo>
                  <a:cubicBezTo>
                    <a:pt x="804" y="242"/>
                    <a:pt x="804" y="242"/>
                    <a:pt x="804" y="242"/>
                  </a:cubicBezTo>
                  <a:lnTo>
                    <a:pt x="804" y="246"/>
                  </a:lnTo>
                  <a:close/>
                  <a:moveTo>
                    <a:pt x="804" y="229"/>
                  </a:moveTo>
                  <a:cubicBezTo>
                    <a:pt x="800" y="229"/>
                    <a:pt x="800" y="229"/>
                    <a:pt x="800" y="229"/>
                  </a:cubicBezTo>
                  <a:cubicBezTo>
                    <a:pt x="800" y="225"/>
                    <a:pt x="800" y="225"/>
                    <a:pt x="800" y="225"/>
                  </a:cubicBezTo>
                  <a:cubicBezTo>
                    <a:pt x="804" y="225"/>
                    <a:pt x="804" y="225"/>
                    <a:pt x="804" y="225"/>
                  </a:cubicBezTo>
                  <a:lnTo>
                    <a:pt x="804" y="229"/>
                  </a:lnTo>
                  <a:close/>
                  <a:moveTo>
                    <a:pt x="804" y="212"/>
                  </a:moveTo>
                  <a:cubicBezTo>
                    <a:pt x="800" y="212"/>
                    <a:pt x="800" y="212"/>
                    <a:pt x="800" y="212"/>
                  </a:cubicBezTo>
                  <a:cubicBezTo>
                    <a:pt x="800" y="208"/>
                    <a:pt x="800" y="208"/>
                    <a:pt x="800" y="208"/>
                  </a:cubicBezTo>
                  <a:cubicBezTo>
                    <a:pt x="804" y="208"/>
                    <a:pt x="804" y="208"/>
                    <a:pt x="804" y="208"/>
                  </a:cubicBezTo>
                  <a:lnTo>
                    <a:pt x="804" y="212"/>
                  </a:lnTo>
                  <a:close/>
                  <a:moveTo>
                    <a:pt x="804" y="195"/>
                  </a:moveTo>
                  <a:cubicBezTo>
                    <a:pt x="800" y="195"/>
                    <a:pt x="800" y="195"/>
                    <a:pt x="800" y="195"/>
                  </a:cubicBezTo>
                  <a:cubicBezTo>
                    <a:pt x="800" y="191"/>
                    <a:pt x="800" y="191"/>
                    <a:pt x="800" y="191"/>
                  </a:cubicBezTo>
                  <a:cubicBezTo>
                    <a:pt x="804" y="191"/>
                    <a:pt x="804" y="191"/>
                    <a:pt x="804" y="191"/>
                  </a:cubicBezTo>
                  <a:lnTo>
                    <a:pt x="804" y="195"/>
                  </a:lnTo>
                  <a:close/>
                  <a:moveTo>
                    <a:pt x="810" y="314"/>
                  </a:moveTo>
                  <a:cubicBezTo>
                    <a:pt x="807" y="314"/>
                    <a:pt x="807" y="314"/>
                    <a:pt x="807" y="314"/>
                  </a:cubicBezTo>
                  <a:cubicBezTo>
                    <a:pt x="807" y="310"/>
                    <a:pt x="807" y="310"/>
                    <a:pt x="807" y="310"/>
                  </a:cubicBezTo>
                  <a:cubicBezTo>
                    <a:pt x="810" y="310"/>
                    <a:pt x="810" y="310"/>
                    <a:pt x="810" y="310"/>
                  </a:cubicBezTo>
                  <a:lnTo>
                    <a:pt x="810" y="314"/>
                  </a:lnTo>
                  <a:close/>
                  <a:moveTo>
                    <a:pt x="810" y="297"/>
                  </a:moveTo>
                  <a:cubicBezTo>
                    <a:pt x="807" y="297"/>
                    <a:pt x="807" y="297"/>
                    <a:pt x="807" y="297"/>
                  </a:cubicBezTo>
                  <a:cubicBezTo>
                    <a:pt x="807" y="293"/>
                    <a:pt x="807" y="293"/>
                    <a:pt x="807" y="293"/>
                  </a:cubicBezTo>
                  <a:cubicBezTo>
                    <a:pt x="810" y="293"/>
                    <a:pt x="810" y="293"/>
                    <a:pt x="810" y="293"/>
                  </a:cubicBezTo>
                  <a:lnTo>
                    <a:pt x="810" y="297"/>
                  </a:lnTo>
                  <a:close/>
                  <a:moveTo>
                    <a:pt x="810" y="280"/>
                  </a:moveTo>
                  <a:cubicBezTo>
                    <a:pt x="807" y="280"/>
                    <a:pt x="807" y="280"/>
                    <a:pt x="807" y="280"/>
                  </a:cubicBezTo>
                  <a:cubicBezTo>
                    <a:pt x="807" y="276"/>
                    <a:pt x="807" y="276"/>
                    <a:pt x="807" y="276"/>
                  </a:cubicBezTo>
                  <a:cubicBezTo>
                    <a:pt x="810" y="276"/>
                    <a:pt x="810" y="276"/>
                    <a:pt x="810" y="276"/>
                  </a:cubicBezTo>
                  <a:lnTo>
                    <a:pt x="810" y="280"/>
                  </a:lnTo>
                  <a:close/>
                  <a:moveTo>
                    <a:pt x="810" y="263"/>
                  </a:moveTo>
                  <a:cubicBezTo>
                    <a:pt x="807" y="263"/>
                    <a:pt x="807" y="263"/>
                    <a:pt x="807" y="263"/>
                  </a:cubicBezTo>
                  <a:cubicBezTo>
                    <a:pt x="807" y="259"/>
                    <a:pt x="807" y="259"/>
                    <a:pt x="807" y="259"/>
                  </a:cubicBezTo>
                  <a:cubicBezTo>
                    <a:pt x="810" y="259"/>
                    <a:pt x="810" y="259"/>
                    <a:pt x="810" y="259"/>
                  </a:cubicBezTo>
                  <a:lnTo>
                    <a:pt x="810" y="263"/>
                  </a:lnTo>
                  <a:close/>
                  <a:moveTo>
                    <a:pt x="810" y="246"/>
                  </a:moveTo>
                  <a:cubicBezTo>
                    <a:pt x="807" y="246"/>
                    <a:pt x="807" y="246"/>
                    <a:pt x="807" y="246"/>
                  </a:cubicBezTo>
                  <a:cubicBezTo>
                    <a:pt x="807" y="242"/>
                    <a:pt x="807" y="242"/>
                    <a:pt x="807" y="242"/>
                  </a:cubicBezTo>
                  <a:cubicBezTo>
                    <a:pt x="810" y="242"/>
                    <a:pt x="810" y="242"/>
                    <a:pt x="810" y="242"/>
                  </a:cubicBezTo>
                  <a:lnTo>
                    <a:pt x="810" y="246"/>
                  </a:lnTo>
                  <a:close/>
                  <a:moveTo>
                    <a:pt x="810" y="229"/>
                  </a:moveTo>
                  <a:cubicBezTo>
                    <a:pt x="807" y="229"/>
                    <a:pt x="807" y="229"/>
                    <a:pt x="807" y="229"/>
                  </a:cubicBezTo>
                  <a:cubicBezTo>
                    <a:pt x="807" y="225"/>
                    <a:pt x="807" y="225"/>
                    <a:pt x="807" y="225"/>
                  </a:cubicBezTo>
                  <a:cubicBezTo>
                    <a:pt x="810" y="225"/>
                    <a:pt x="810" y="225"/>
                    <a:pt x="810" y="225"/>
                  </a:cubicBezTo>
                  <a:lnTo>
                    <a:pt x="810" y="229"/>
                  </a:lnTo>
                  <a:close/>
                  <a:moveTo>
                    <a:pt x="810" y="212"/>
                  </a:moveTo>
                  <a:cubicBezTo>
                    <a:pt x="807" y="212"/>
                    <a:pt x="807" y="212"/>
                    <a:pt x="807" y="212"/>
                  </a:cubicBezTo>
                  <a:cubicBezTo>
                    <a:pt x="807" y="208"/>
                    <a:pt x="807" y="208"/>
                    <a:pt x="807" y="208"/>
                  </a:cubicBezTo>
                  <a:cubicBezTo>
                    <a:pt x="810" y="208"/>
                    <a:pt x="810" y="208"/>
                    <a:pt x="810" y="208"/>
                  </a:cubicBezTo>
                  <a:lnTo>
                    <a:pt x="810" y="212"/>
                  </a:lnTo>
                  <a:close/>
                  <a:moveTo>
                    <a:pt x="810" y="195"/>
                  </a:moveTo>
                  <a:cubicBezTo>
                    <a:pt x="807" y="195"/>
                    <a:pt x="807" y="195"/>
                    <a:pt x="807" y="195"/>
                  </a:cubicBezTo>
                  <a:cubicBezTo>
                    <a:pt x="807" y="191"/>
                    <a:pt x="807" y="191"/>
                    <a:pt x="807" y="191"/>
                  </a:cubicBezTo>
                  <a:cubicBezTo>
                    <a:pt x="810" y="191"/>
                    <a:pt x="810" y="191"/>
                    <a:pt x="810" y="191"/>
                  </a:cubicBezTo>
                  <a:lnTo>
                    <a:pt x="810" y="195"/>
                  </a:lnTo>
                  <a:close/>
                  <a:moveTo>
                    <a:pt x="891" y="108"/>
                  </a:moveTo>
                  <a:cubicBezTo>
                    <a:pt x="895" y="108"/>
                    <a:pt x="899" y="113"/>
                    <a:pt x="899" y="120"/>
                  </a:cubicBezTo>
                  <a:cubicBezTo>
                    <a:pt x="891" y="120"/>
                    <a:pt x="891" y="120"/>
                    <a:pt x="891" y="120"/>
                  </a:cubicBezTo>
                  <a:lnTo>
                    <a:pt x="891" y="108"/>
                  </a:lnTo>
                  <a:close/>
                  <a:moveTo>
                    <a:pt x="891" y="122"/>
                  </a:moveTo>
                  <a:cubicBezTo>
                    <a:pt x="899" y="122"/>
                    <a:pt x="899" y="122"/>
                    <a:pt x="899" y="122"/>
                  </a:cubicBezTo>
                  <a:cubicBezTo>
                    <a:pt x="899" y="128"/>
                    <a:pt x="895" y="132"/>
                    <a:pt x="891" y="133"/>
                  </a:cubicBezTo>
                  <a:lnTo>
                    <a:pt x="891" y="122"/>
                  </a:lnTo>
                  <a:close/>
                  <a:moveTo>
                    <a:pt x="892" y="150"/>
                  </a:moveTo>
                  <a:cubicBezTo>
                    <a:pt x="892" y="192"/>
                    <a:pt x="892" y="192"/>
                    <a:pt x="892" y="192"/>
                  </a:cubicBezTo>
                  <a:cubicBezTo>
                    <a:pt x="889" y="192"/>
                    <a:pt x="889" y="192"/>
                    <a:pt x="889" y="192"/>
                  </a:cubicBezTo>
                  <a:cubicBezTo>
                    <a:pt x="889" y="150"/>
                    <a:pt x="889" y="150"/>
                    <a:pt x="889" y="150"/>
                  </a:cubicBezTo>
                  <a:lnTo>
                    <a:pt x="892" y="150"/>
                  </a:lnTo>
                  <a:close/>
                  <a:moveTo>
                    <a:pt x="881" y="122"/>
                  </a:moveTo>
                  <a:cubicBezTo>
                    <a:pt x="889" y="122"/>
                    <a:pt x="889" y="122"/>
                    <a:pt x="889" y="122"/>
                  </a:cubicBezTo>
                  <a:cubicBezTo>
                    <a:pt x="889" y="133"/>
                    <a:pt x="889" y="133"/>
                    <a:pt x="889" y="133"/>
                  </a:cubicBezTo>
                  <a:cubicBezTo>
                    <a:pt x="885" y="132"/>
                    <a:pt x="881" y="128"/>
                    <a:pt x="881" y="122"/>
                  </a:cubicBezTo>
                  <a:close/>
                  <a:moveTo>
                    <a:pt x="886" y="150"/>
                  </a:moveTo>
                  <a:cubicBezTo>
                    <a:pt x="886" y="192"/>
                    <a:pt x="886" y="192"/>
                    <a:pt x="886" y="192"/>
                  </a:cubicBezTo>
                  <a:cubicBezTo>
                    <a:pt x="882" y="192"/>
                    <a:pt x="882" y="192"/>
                    <a:pt x="882" y="192"/>
                  </a:cubicBezTo>
                  <a:cubicBezTo>
                    <a:pt x="882" y="150"/>
                    <a:pt x="882" y="150"/>
                    <a:pt x="882" y="150"/>
                  </a:cubicBezTo>
                  <a:lnTo>
                    <a:pt x="886" y="150"/>
                  </a:lnTo>
                  <a:close/>
                  <a:moveTo>
                    <a:pt x="889" y="108"/>
                  </a:moveTo>
                  <a:cubicBezTo>
                    <a:pt x="889" y="120"/>
                    <a:pt x="889" y="120"/>
                    <a:pt x="889" y="120"/>
                  </a:cubicBezTo>
                  <a:cubicBezTo>
                    <a:pt x="881" y="120"/>
                    <a:pt x="881" y="120"/>
                    <a:pt x="881" y="120"/>
                  </a:cubicBezTo>
                  <a:cubicBezTo>
                    <a:pt x="881" y="113"/>
                    <a:pt x="884" y="108"/>
                    <a:pt x="889" y="108"/>
                  </a:cubicBezTo>
                  <a:close/>
                  <a:moveTo>
                    <a:pt x="873" y="287"/>
                  </a:moveTo>
                  <a:cubicBezTo>
                    <a:pt x="870" y="287"/>
                    <a:pt x="870" y="287"/>
                    <a:pt x="870" y="287"/>
                  </a:cubicBezTo>
                  <a:cubicBezTo>
                    <a:pt x="870" y="244"/>
                    <a:pt x="870" y="244"/>
                    <a:pt x="870" y="244"/>
                  </a:cubicBezTo>
                  <a:cubicBezTo>
                    <a:pt x="873" y="244"/>
                    <a:pt x="873" y="244"/>
                    <a:pt x="873" y="244"/>
                  </a:cubicBezTo>
                  <a:lnTo>
                    <a:pt x="873" y="287"/>
                  </a:lnTo>
                  <a:close/>
                  <a:moveTo>
                    <a:pt x="879" y="287"/>
                  </a:moveTo>
                  <a:cubicBezTo>
                    <a:pt x="876" y="287"/>
                    <a:pt x="876" y="287"/>
                    <a:pt x="876" y="287"/>
                  </a:cubicBezTo>
                  <a:cubicBezTo>
                    <a:pt x="876" y="244"/>
                    <a:pt x="876" y="244"/>
                    <a:pt x="876" y="244"/>
                  </a:cubicBezTo>
                  <a:cubicBezTo>
                    <a:pt x="879" y="244"/>
                    <a:pt x="879" y="244"/>
                    <a:pt x="879" y="244"/>
                  </a:cubicBezTo>
                  <a:lnTo>
                    <a:pt x="879" y="287"/>
                  </a:lnTo>
                  <a:close/>
                  <a:moveTo>
                    <a:pt x="879" y="197"/>
                  </a:moveTo>
                  <a:cubicBezTo>
                    <a:pt x="882" y="197"/>
                    <a:pt x="882" y="197"/>
                    <a:pt x="882" y="197"/>
                  </a:cubicBezTo>
                  <a:cubicBezTo>
                    <a:pt x="882" y="240"/>
                    <a:pt x="882" y="240"/>
                    <a:pt x="882" y="240"/>
                  </a:cubicBezTo>
                  <a:cubicBezTo>
                    <a:pt x="879" y="240"/>
                    <a:pt x="879" y="240"/>
                    <a:pt x="879" y="240"/>
                  </a:cubicBezTo>
                  <a:lnTo>
                    <a:pt x="879" y="197"/>
                  </a:lnTo>
                  <a:close/>
                  <a:moveTo>
                    <a:pt x="886" y="287"/>
                  </a:moveTo>
                  <a:cubicBezTo>
                    <a:pt x="882" y="287"/>
                    <a:pt x="882" y="287"/>
                    <a:pt x="882" y="287"/>
                  </a:cubicBezTo>
                  <a:cubicBezTo>
                    <a:pt x="882" y="244"/>
                    <a:pt x="882" y="244"/>
                    <a:pt x="882" y="244"/>
                  </a:cubicBezTo>
                  <a:cubicBezTo>
                    <a:pt x="886" y="244"/>
                    <a:pt x="886" y="244"/>
                    <a:pt x="886" y="244"/>
                  </a:cubicBezTo>
                  <a:lnTo>
                    <a:pt x="886" y="287"/>
                  </a:lnTo>
                  <a:close/>
                  <a:moveTo>
                    <a:pt x="886" y="197"/>
                  </a:moveTo>
                  <a:cubicBezTo>
                    <a:pt x="889" y="197"/>
                    <a:pt x="889" y="197"/>
                    <a:pt x="889" y="197"/>
                  </a:cubicBezTo>
                  <a:cubicBezTo>
                    <a:pt x="889" y="240"/>
                    <a:pt x="889" y="240"/>
                    <a:pt x="889" y="240"/>
                  </a:cubicBezTo>
                  <a:cubicBezTo>
                    <a:pt x="886" y="240"/>
                    <a:pt x="886" y="240"/>
                    <a:pt x="886" y="240"/>
                  </a:cubicBezTo>
                  <a:lnTo>
                    <a:pt x="886" y="197"/>
                  </a:lnTo>
                  <a:close/>
                  <a:moveTo>
                    <a:pt x="892" y="287"/>
                  </a:moveTo>
                  <a:cubicBezTo>
                    <a:pt x="889" y="287"/>
                    <a:pt x="889" y="287"/>
                    <a:pt x="889" y="287"/>
                  </a:cubicBezTo>
                  <a:cubicBezTo>
                    <a:pt x="889" y="244"/>
                    <a:pt x="889" y="244"/>
                    <a:pt x="889" y="244"/>
                  </a:cubicBezTo>
                  <a:cubicBezTo>
                    <a:pt x="892" y="244"/>
                    <a:pt x="892" y="244"/>
                    <a:pt x="892" y="244"/>
                  </a:cubicBezTo>
                  <a:lnTo>
                    <a:pt x="892" y="287"/>
                  </a:lnTo>
                  <a:close/>
                  <a:moveTo>
                    <a:pt x="895" y="240"/>
                  </a:moveTo>
                  <a:cubicBezTo>
                    <a:pt x="892" y="240"/>
                    <a:pt x="892" y="240"/>
                    <a:pt x="892" y="240"/>
                  </a:cubicBezTo>
                  <a:cubicBezTo>
                    <a:pt x="892" y="197"/>
                    <a:pt x="892" y="197"/>
                    <a:pt x="892" y="197"/>
                  </a:cubicBezTo>
                  <a:cubicBezTo>
                    <a:pt x="895" y="197"/>
                    <a:pt x="895" y="197"/>
                    <a:pt x="895" y="197"/>
                  </a:cubicBezTo>
                  <a:lnTo>
                    <a:pt x="895" y="240"/>
                  </a:lnTo>
                  <a:close/>
                  <a:moveTo>
                    <a:pt x="895" y="150"/>
                  </a:moveTo>
                  <a:cubicBezTo>
                    <a:pt x="898" y="150"/>
                    <a:pt x="898" y="150"/>
                    <a:pt x="898" y="150"/>
                  </a:cubicBezTo>
                  <a:cubicBezTo>
                    <a:pt x="898" y="192"/>
                    <a:pt x="898" y="192"/>
                    <a:pt x="898" y="192"/>
                  </a:cubicBezTo>
                  <a:cubicBezTo>
                    <a:pt x="895" y="192"/>
                    <a:pt x="895" y="192"/>
                    <a:pt x="895" y="192"/>
                  </a:cubicBezTo>
                  <a:lnTo>
                    <a:pt x="895" y="150"/>
                  </a:lnTo>
                  <a:close/>
                  <a:moveTo>
                    <a:pt x="898" y="197"/>
                  </a:moveTo>
                  <a:cubicBezTo>
                    <a:pt x="902" y="197"/>
                    <a:pt x="902" y="197"/>
                    <a:pt x="902" y="197"/>
                  </a:cubicBezTo>
                  <a:cubicBezTo>
                    <a:pt x="902" y="240"/>
                    <a:pt x="902" y="240"/>
                    <a:pt x="902" y="240"/>
                  </a:cubicBezTo>
                  <a:cubicBezTo>
                    <a:pt x="898" y="240"/>
                    <a:pt x="898" y="240"/>
                    <a:pt x="898" y="240"/>
                  </a:cubicBezTo>
                  <a:lnTo>
                    <a:pt x="898" y="197"/>
                  </a:lnTo>
                  <a:close/>
                  <a:moveTo>
                    <a:pt x="902" y="287"/>
                  </a:moveTo>
                  <a:cubicBezTo>
                    <a:pt x="899" y="287"/>
                    <a:pt x="899" y="287"/>
                    <a:pt x="899" y="287"/>
                  </a:cubicBezTo>
                  <a:cubicBezTo>
                    <a:pt x="899" y="244"/>
                    <a:pt x="899" y="244"/>
                    <a:pt x="899" y="244"/>
                  </a:cubicBezTo>
                  <a:cubicBezTo>
                    <a:pt x="902" y="244"/>
                    <a:pt x="902" y="244"/>
                    <a:pt x="902" y="244"/>
                  </a:cubicBezTo>
                  <a:lnTo>
                    <a:pt x="902" y="287"/>
                  </a:lnTo>
                  <a:close/>
                  <a:moveTo>
                    <a:pt x="909" y="287"/>
                  </a:moveTo>
                  <a:cubicBezTo>
                    <a:pt x="906" y="287"/>
                    <a:pt x="906" y="287"/>
                    <a:pt x="906" y="287"/>
                  </a:cubicBezTo>
                  <a:cubicBezTo>
                    <a:pt x="906" y="244"/>
                    <a:pt x="906" y="244"/>
                    <a:pt x="906" y="244"/>
                  </a:cubicBezTo>
                  <a:cubicBezTo>
                    <a:pt x="909" y="244"/>
                    <a:pt x="909" y="244"/>
                    <a:pt x="909" y="244"/>
                  </a:cubicBezTo>
                  <a:lnTo>
                    <a:pt x="909" y="287"/>
                  </a:lnTo>
                  <a:close/>
                  <a:moveTo>
                    <a:pt x="915" y="287"/>
                  </a:moveTo>
                  <a:cubicBezTo>
                    <a:pt x="912" y="287"/>
                    <a:pt x="912" y="287"/>
                    <a:pt x="912" y="287"/>
                  </a:cubicBezTo>
                  <a:cubicBezTo>
                    <a:pt x="912" y="244"/>
                    <a:pt x="912" y="244"/>
                    <a:pt x="912" y="244"/>
                  </a:cubicBezTo>
                  <a:cubicBezTo>
                    <a:pt x="915" y="244"/>
                    <a:pt x="915" y="244"/>
                    <a:pt x="915" y="244"/>
                  </a:cubicBezTo>
                  <a:lnTo>
                    <a:pt x="915" y="287"/>
                  </a:lnTo>
                  <a:close/>
                  <a:moveTo>
                    <a:pt x="922" y="287"/>
                  </a:moveTo>
                  <a:cubicBezTo>
                    <a:pt x="918" y="287"/>
                    <a:pt x="918" y="287"/>
                    <a:pt x="918" y="287"/>
                  </a:cubicBezTo>
                  <a:cubicBezTo>
                    <a:pt x="918" y="244"/>
                    <a:pt x="918" y="244"/>
                    <a:pt x="918" y="244"/>
                  </a:cubicBezTo>
                  <a:cubicBezTo>
                    <a:pt x="922" y="244"/>
                    <a:pt x="922" y="244"/>
                    <a:pt x="922" y="244"/>
                  </a:cubicBezTo>
                  <a:lnTo>
                    <a:pt x="922" y="287"/>
                  </a:lnTo>
                  <a:close/>
                  <a:moveTo>
                    <a:pt x="1050" y="345"/>
                  </a:moveTo>
                  <a:cubicBezTo>
                    <a:pt x="1037" y="345"/>
                    <a:pt x="1037" y="345"/>
                    <a:pt x="1037" y="345"/>
                  </a:cubicBezTo>
                  <a:cubicBezTo>
                    <a:pt x="1037" y="336"/>
                    <a:pt x="1037" y="336"/>
                    <a:pt x="1037" y="336"/>
                  </a:cubicBezTo>
                  <a:cubicBezTo>
                    <a:pt x="1050" y="336"/>
                    <a:pt x="1050" y="336"/>
                    <a:pt x="1050" y="336"/>
                  </a:cubicBezTo>
                  <a:lnTo>
                    <a:pt x="1050" y="345"/>
                  </a:lnTo>
                  <a:close/>
                  <a:moveTo>
                    <a:pt x="1050" y="328"/>
                  </a:moveTo>
                  <a:cubicBezTo>
                    <a:pt x="1037" y="328"/>
                    <a:pt x="1037" y="328"/>
                    <a:pt x="1037" y="328"/>
                  </a:cubicBezTo>
                  <a:cubicBezTo>
                    <a:pt x="1037" y="319"/>
                    <a:pt x="1037" y="319"/>
                    <a:pt x="1037" y="319"/>
                  </a:cubicBezTo>
                  <a:cubicBezTo>
                    <a:pt x="1050" y="319"/>
                    <a:pt x="1050" y="319"/>
                    <a:pt x="1050" y="319"/>
                  </a:cubicBezTo>
                  <a:lnTo>
                    <a:pt x="1050" y="328"/>
                  </a:lnTo>
                  <a:close/>
                  <a:moveTo>
                    <a:pt x="1050" y="311"/>
                  </a:moveTo>
                  <a:cubicBezTo>
                    <a:pt x="1037" y="311"/>
                    <a:pt x="1037" y="311"/>
                    <a:pt x="1037" y="311"/>
                  </a:cubicBezTo>
                  <a:cubicBezTo>
                    <a:pt x="1037" y="302"/>
                    <a:pt x="1037" y="302"/>
                    <a:pt x="1037" y="302"/>
                  </a:cubicBezTo>
                  <a:cubicBezTo>
                    <a:pt x="1050" y="302"/>
                    <a:pt x="1050" y="302"/>
                    <a:pt x="1050" y="302"/>
                  </a:cubicBezTo>
                  <a:lnTo>
                    <a:pt x="1050" y="311"/>
                  </a:lnTo>
                  <a:close/>
                  <a:moveTo>
                    <a:pt x="1050" y="294"/>
                  </a:moveTo>
                  <a:cubicBezTo>
                    <a:pt x="1037" y="294"/>
                    <a:pt x="1037" y="294"/>
                    <a:pt x="1037" y="294"/>
                  </a:cubicBezTo>
                  <a:cubicBezTo>
                    <a:pt x="1037" y="285"/>
                    <a:pt x="1037" y="285"/>
                    <a:pt x="1037" y="285"/>
                  </a:cubicBezTo>
                  <a:cubicBezTo>
                    <a:pt x="1050" y="285"/>
                    <a:pt x="1050" y="285"/>
                    <a:pt x="1050" y="285"/>
                  </a:cubicBezTo>
                  <a:lnTo>
                    <a:pt x="1050" y="294"/>
                  </a:lnTo>
                  <a:close/>
                  <a:moveTo>
                    <a:pt x="1050" y="277"/>
                  </a:moveTo>
                  <a:cubicBezTo>
                    <a:pt x="1037" y="277"/>
                    <a:pt x="1037" y="277"/>
                    <a:pt x="1037" y="277"/>
                  </a:cubicBezTo>
                  <a:cubicBezTo>
                    <a:pt x="1037" y="268"/>
                    <a:pt x="1037" y="268"/>
                    <a:pt x="1037" y="268"/>
                  </a:cubicBezTo>
                  <a:cubicBezTo>
                    <a:pt x="1050" y="268"/>
                    <a:pt x="1050" y="268"/>
                    <a:pt x="1050" y="268"/>
                  </a:cubicBezTo>
                  <a:lnTo>
                    <a:pt x="1050" y="277"/>
                  </a:lnTo>
                  <a:close/>
                  <a:moveTo>
                    <a:pt x="1050" y="260"/>
                  </a:moveTo>
                  <a:cubicBezTo>
                    <a:pt x="1037" y="260"/>
                    <a:pt x="1037" y="260"/>
                    <a:pt x="1037" y="260"/>
                  </a:cubicBezTo>
                  <a:cubicBezTo>
                    <a:pt x="1037" y="251"/>
                    <a:pt x="1037" y="251"/>
                    <a:pt x="1037" y="251"/>
                  </a:cubicBezTo>
                  <a:cubicBezTo>
                    <a:pt x="1050" y="251"/>
                    <a:pt x="1050" y="251"/>
                    <a:pt x="1050" y="251"/>
                  </a:cubicBezTo>
                  <a:lnTo>
                    <a:pt x="1050" y="260"/>
                  </a:lnTo>
                  <a:close/>
                  <a:moveTo>
                    <a:pt x="1050" y="243"/>
                  </a:moveTo>
                  <a:cubicBezTo>
                    <a:pt x="1037" y="243"/>
                    <a:pt x="1037" y="243"/>
                    <a:pt x="1037" y="243"/>
                  </a:cubicBezTo>
                  <a:cubicBezTo>
                    <a:pt x="1037" y="234"/>
                    <a:pt x="1037" y="234"/>
                    <a:pt x="1037" y="234"/>
                  </a:cubicBezTo>
                  <a:cubicBezTo>
                    <a:pt x="1050" y="234"/>
                    <a:pt x="1050" y="234"/>
                    <a:pt x="1050" y="234"/>
                  </a:cubicBezTo>
                  <a:lnTo>
                    <a:pt x="1050" y="243"/>
                  </a:lnTo>
                  <a:close/>
                  <a:moveTo>
                    <a:pt x="1050" y="226"/>
                  </a:moveTo>
                  <a:cubicBezTo>
                    <a:pt x="1037" y="226"/>
                    <a:pt x="1037" y="226"/>
                    <a:pt x="1037" y="226"/>
                  </a:cubicBezTo>
                  <a:cubicBezTo>
                    <a:pt x="1037" y="217"/>
                    <a:pt x="1037" y="217"/>
                    <a:pt x="1037" y="217"/>
                  </a:cubicBezTo>
                  <a:cubicBezTo>
                    <a:pt x="1050" y="217"/>
                    <a:pt x="1050" y="217"/>
                    <a:pt x="1050" y="217"/>
                  </a:cubicBezTo>
                  <a:lnTo>
                    <a:pt x="1050" y="226"/>
                  </a:lnTo>
                  <a:close/>
                  <a:moveTo>
                    <a:pt x="1050" y="209"/>
                  </a:moveTo>
                  <a:cubicBezTo>
                    <a:pt x="1037" y="209"/>
                    <a:pt x="1037" y="209"/>
                    <a:pt x="1037" y="209"/>
                  </a:cubicBezTo>
                  <a:cubicBezTo>
                    <a:pt x="1037" y="200"/>
                    <a:pt x="1037" y="200"/>
                    <a:pt x="1037" y="200"/>
                  </a:cubicBezTo>
                  <a:cubicBezTo>
                    <a:pt x="1050" y="200"/>
                    <a:pt x="1050" y="200"/>
                    <a:pt x="1050" y="200"/>
                  </a:cubicBezTo>
                  <a:lnTo>
                    <a:pt x="1050" y="209"/>
                  </a:lnTo>
                  <a:close/>
                  <a:moveTo>
                    <a:pt x="1050" y="191"/>
                  </a:moveTo>
                  <a:cubicBezTo>
                    <a:pt x="1037" y="191"/>
                    <a:pt x="1037" y="191"/>
                    <a:pt x="1037" y="191"/>
                  </a:cubicBezTo>
                  <a:cubicBezTo>
                    <a:pt x="1037" y="183"/>
                    <a:pt x="1037" y="183"/>
                    <a:pt x="1037" y="183"/>
                  </a:cubicBezTo>
                  <a:cubicBezTo>
                    <a:pt x="1050" y="183"/>
                    <a:pt x="1050" y="183"/>
                    <a:pt x="1050" y="183"/>
                  </a:cubicBezTo>
                  <a:lnTo>
                    <a:pt x="1050" y="191"/>
                  </a:lnTo>
                  <a:close/>
                  <a:moveTo>
                    <a:pt x="1050" y="174"/>
                  </a:moveTo>
                  <a:cubicBezTo>
                    <a:pt x="1037" y="174"/>
                    <a:pt x="1037" y="174"/>
                    <a:pt x="1037" y="174"/>
                  </a:cubicBezTo>
                  <a:cubicBezTo>
                    <a:pt x="1037" y="166"/>
                    <a:pt x="1037" y="166"/>
                    <a:pt x="1037" y="166"/>
                  </a:cubicBezTo>
                  <a:cubicBezTo>
                    <a:pt x="1050" y="166"/>
                    <a:pt x="1050" y="166"/>
                    <a:pt x="1050" y="166"/>
                  </a:cubicBezTo>
                  <a:lnTo>
                    <a:pt x="1050" y="174"/>
                  </a:lnTo>
                  <a:close/>
                  <a:moveTo>
                    <a:pt x="1050" y="157"/>
                  </a:moveTo>
                  <a:cubicBezTo>
                    <a:pt x="1037" y="157"/>
                    <a:pt x="1037" y="157"/>
                    <a:pt x="1037" y="157"/>
                  </a:cubicBezTo>
                  <a:cubicBezTo>
                    <a:pt x="1037" y="149"/>
                    <a:pt x="1037" y="149"/>
                    <a:pt x="1037" y="149"/>
                  </a:cubicBezTo>
                  <a:cubicBezTo>
                    <a:pt x="1050" y="149"/>
                    <a:pt x="1050" y="149"/>
                    <a:pt x="1050" y="149"/>
                  </a:cubicBezTo>
                  <a:lnTo>
                    <a:pt x="1050" y="157"/>
                  </a:lnTo>
                  <a:close/>
                  <a:moveTo>
                    <a:pt x="1050" y="140"/>
                  </a:moveTo>
                  <a:cubicBezTo>
                    <a:pt x="1037" y="140"/>
                    <a:pt x="1037" y="140"/>
                    <a:pt x="1037" y="140"/>
                  </a:cubicBezTo>
                  <a:cubicBezTo>
                    <a:pt x="1037" y="132"/>
                    <a:pt x="1037" y="132"/>
                    <a:pt x="1037" y="132"/>
                  </a:cubicBezTo>
                  <a:cubicBezTo>
                    <a:pt x="1050" y="132"/>
                    <a:pt x="1050" y="132"/>
                    <a:pt x="1050" y="132"/>
                  </a:cubicBezTo>
                  <a:lnTo>
                    <a:pt x="1050" y="140"/>
                  </a:lnTo>
                  <a:close/>
                  <a:moveTo>
                    <a:pt x="1069" y="345"/>
                  </a:moveTo>
                  <a:cubicBezTo>
                    <a:pt x="1056" y="345"/>
                    <a:pt x="1056" y="345"/>
                    <a:pt x="1056" y="345"/>
                  </a:cubicBezTo>
                  <a:cubicBezTo>
                    <a:pt x="1056" y="336"/>
                    <a:pt x="1056" y="336"/>
                    <a:pt x="1056" y="336"/>
                  </a:cubicBezTo>
                  <a:cubicBezTo>
                    <a:pt x="1069" y="336"/>
                    <a:pt x="1069" y="336"/>
                    <a:pt x="1069" y="336"/>
                  </a:cubicBezTo>
                  <a:lnTo>
                    <a:pt x="1069" y="345"/>
                  </a:lnTo>
                  <a:close/>
                  <a:moveTo>
                    <a:pt x="1069" y="328"/>
                  </a:moveTo>
                  <a:cubicBezTo>
                    <a:pt x="1056" y="328"/>
                    <a:pt x="1056" y="328"/>
                    <a:pt x="1056" y="328"/>
                  </a:cubicBezTo>
                  <a:cubicBezTo>
                    <a:pt x="1056" y="319"/>
                    <a:pt x="1056" y="319"/>
                    <a:pt x="1056" y="319"/>
                  </a:cubicBezTo>
                  <a:cubicBezTo>
                    <a:pt x="1069" y="319"/>
                    <a:pt x="1069" y="319"/>
                    <a:pt x="1069" y="319"/>
                  </a:cubicBezTo>
                  <a:lnTo>
                    <a:pt x="1069" y="328"/>
                  </a:lnTo>
                  <a:close/>
                  <a:moveTo>
                    <a:pt x="1069" y="311"/>
                  </a:moveTo>
                  <a:cubicBezTo>
                    <a:pt x="1056" y="311"/>
                    <a:pt x="1056" y="311"/>
                    <a:pt x="1056" y="311"/>
                  </a:cubicBezTo>
                  <a:cubicBezTo>
                    <a:pt x="1056" y="302"/>
                    <a:pt x="1056" y="302"/>
                    <a:pt x="1056" y="302"/>
                  </a:cubicBezTo>
                  <a:cubicBezTo>
                    <a:pt x="1069" y="302"/>
                    <a:pt x="1069" y="302"/>
                    <a:pt x="1069" y="302"/>
                  </a:cubicBezTo>
                  <a:lnTo>
                    <a:pt x="1069" y="311"/>
                  </a:lnTo>
                  <a:close/>
                  <a:moveTo>
                    <a:pt x="1069" y="294"/>
                  </a:moveTo>
                  <a:cubicBezTo>
                    <a:pt x="1056" y="294"/>
                    <a:pt x="1056" y="294"/>
                    <a:pt x="1056" y="294"/>
                  </a:cubicBezTo>
                  <a:cubicBezTo>
                    <a:pt x="1056" y="285"/>
                    <a:pt x="1056" y="285"/>
                    <a:pt x="1056" y="285"/>
                  </a:cubicBezTo>
                  <a:cubicBezTo>
                    <a:pt x="1069" y="285"/>
                    <a:pt x="1069" y="285"/>
                    <a:pt x="1069" y="285"/>
                  </a:cubicBezTo>
                  <a:lnTo>
                    <a:pt x="1069" y="294"/>
                  </a:lnTo>
                  <a:close/>
                  <a:moveTo>
                    <a:pt x="1069" y="277"/>
                  </a:moveTo>
                  <a:cubicBezTo>
                    <a:pt x="1056" y="277"/>
                    <a:pt x="1056" y="277"/>
                    <a:pt x="1056" y="277"/>
                  </a:cubicBezTo>
                  <a:cubicBezTo>
                    <a:pt x="1056" y="268"/>
                    <a:pt x="1056" y="268"/>
                    <a:pt x="1056" y="268"/>
                  </a:cubicBezTo>
                  <a:cubicBezTo>
                    <a:pt x="1069" y="268"/>
                    <a:pt x="1069" y="268"/>
                    <a:pt x="1069" y="268"/>
                  </a:cubicBezTo>
                  <a:lnTo>
                    <a:pt x="1069" y="277"/>
                  </a:lnTo>
                  <a:close/>
                  <a:moveTo>
                    <a:pt x="1069" y="260"/>
                  </a:moveTo>
                  <a:cubicBezTo>
                    <a:pt x="1056" y="260"/>
                    <a:pt x="1056" y="260"/>
                    <a:pt x="1056" y="260"/>
                  </a:cubicBezTo>
                  <a:cubicBezTo>
                    <a:pt x="1056" y="251"/>
                    <a:pt x="1056" y="251"/>
                    <a:pt x="1056" y="251"/>
                  </a:cubicBezTo>
                  <a:cubicBezTo>
                    <a:pt x="1069" y="251"/>
                    <a:pt x="1069" y="251"/>
                    <a:pt x="1069" y="251"/>
                  </a:cubicBezTo>
                  <a:lnTo>
                    <a:pt x="1069" y="260"/>
                  </a:lnTo>
                  <a:close/>
                  <a:moveTo>
                    <a:pt x="1069" y="243"/>
                  </a:moveTo>
                  <a:cubicBezTo>
                    <a:pt x="1056" y="243"/>
                    <a:pt x="1056" y="243"/>
                    <a:pt x="1056" y="243"/>
                  </a:cubicBezTo>
                  <a:cubicBezTo>
                    <a:pt x="1056" y="234"/>
                    <a:pt x="1056" y="234"/>
                    <a:pt x="1056" y="234"/>
                  </a:cubicBezTo>
                  <a:cubicBezTo>
                    <a:pt x="1069" y="234"/>
                    <a:pt x="1069" y="234"/>
                    <a:pt x="1069" y="234"/>
                  </a:cubicBezTo>
                  <a:lnTo>
                    <a:pt x="1069" y="243"/>
                  </a:lnTo>
                  <a:close/>
                  <a:moveTo>
                    <a:pt x="1069" y="226"/>
                  </a:moveTo>
                  <a:cubicBezTo>
                    <a:pt x="1056" y="226"/>
                    <a:pt x="1056" y="226"/>
                    <a:pt x="1056" y="226"/>
                  </a:cubicBezTo>
                  <a:cubicBezTo>
                    <a:pt x="1056" y="217"/>
                    <a:pt x="1056" y="217"/>
                    <a:pt x="1056" y="217"/>
                  </a:cubicBezTo>
                  <a:cubicBezTo>
                    <a:pt x="1069" y="217"/>
                    <a:pt x="1069" y="217"/>
                    <a:pt x="1069" y="217"/>
                  </a:cubicBezTo>
                  <a:lnTo>
                    <a:pt x="1069" y="226"/>
                  </a:lnTo>
                  <a:close/>
                  <a:moveTo>
                    <a:pt x="1069" y="209"/>
                  </a:moveTo>
                  <a:cubicBezTo>
                    <a:pt x="1056" y="209"/>
                    <a:pt x="1056" y="209"/>
                    <a:pt x="1056" y="209"/>
                  </a:cubicBezTo>
                  <a:cubicBezTo>
                    <a:pt x="1056" y="200"/>
                    <a:pt x="1056" y="200"/>
                    <a:pt x="1056" y="200"/>
                  </a:cubicBezTo>
                  <a:cubicBezTo>
                    <a:pt x="1069" y="200"/>
                    <a:pt x="1069" y="200"/>
                    <a:pt x="1069" y="200"/>
                  </a:cubicBezTo>
                  <a:lnTo>
                    <a:pt x="1069" y="209"/>
                  </a:lnTo>
                  <a:close/>
                  <a:moveTo>
                    <a:pt x="1069" y="191"/>
                  </a:moveTo>
                  <a:cubicBezTo>
                    <a:pt x="1056" y="191"/>
                    <a:pt x="1056" y="191"/>
                    <a:pt x="1056" y="191"/>
                  </a:cubicBezTo>
                  <a:cubicBezTo>
                    <a:pt x="1056" y="183"/>
                    <a:pt x="1056" y="183"/>
                    <a:pt x="1056" y="183"/>
                  </a:cubicBezTo>
                  <a:cubicBezTo>
                    <a:pt x="1069" y="183"/>
                    <a:pt x="1069" y="183"/>
                    <a:pt x="1069" y="183"/>
                  </a:cubicBezTo>
                  <a:lnTo>
                    <a:pt x="1069" y="191"/>
                  </a:lnTo>
                  <a:close/>
                  <a:moveTo>
                    <a:pt x="1069" y="174"/>
                  </a:moveTo>
                  <a:cubicBezTo>
                    <a:pt x="1056" y="174"/>
                    <a:pt x="1056" y="174"/>
                    <a:pt x="1056" y="174"/>
                  </a:cubicBezTo>
                  <a:cubicBezTo>
                    <a:pt x="1056" y="166"/>
                    <a:pt x="1056" y="166"/>
                    <a:pt x="1056" y="166"/>
                  </a:cubicBezTo>
                  <a:cubicBezTo>
                    <a:pt x="1069" y="166"/>
                    <a:pt x="1069" y="166"/>
                    <a:pt x="1069" y="166"/>
                  </a:cubicBezTo>
                  <a:lnTo>
                    <a:pt x="1069" y="174"/>
                  </a:lnTo>
                  <a:close/>
                  <a:moveTo>
                    <a:pt x="1069" y="157"/>
                  </a:moveTo>
                  <a:cubicBezTo>
                    <a:pt x="1056" y="157"/>
                    <a:pt x="1056" y="157"/>
                    <a:pt x="1056" y="157"/>
                  </a:cubicBezTo>
                  <a:cubicBezTo>
                    <a:pt x="1056" y="149"/>
                    <a:pt x="1056" y="149"/>
                    <a:pt x="1056" y="149"/>
                  </a:cubicBezTo>
                  <a:cubicBezTo>
                    <a:pt x="1069" y="149"/>
                    <a:pt x="1069" y="149"/>
                    <a:pt x="1069" y="149"/>
                  </a:cubicBezTo>
                  <a:lnTo>
                    <a:pt x="1069" y="157"/>
                  </a:lnTo>
                  <a:close/>
                  <a:moveTo>
                    <a:pt x="1069" y="140"/>
                  </a:moveTo>
                  <a:cubicBezTo>
                    <a:pt x="1056" y="140"/>
                    <a:pt x="1056" y="140"/>
                    <a:pt x="1056" y="140"/>
                  </a:cubicBezTo>
                  <a:cubicBezTo>
                    <a:pt x="1056" y="132"/>
                    <a:pt x="1056" y="132"/>
                    <a:pt x="1056" y="132"/>
                  </a:cubicBezTo>
                  <a:cubicBezTo>
                    <a:pt x="1069" y="132"/>
                    <a:pt x="1069" y="132"/>
                    <a:pt x="1069" y="132"/>
                  </a:cubicBezTo>
                  <a:lnTo>
                    <a:pt x="1069" y="140"/>
                  </a:lnTo>
                  <a:close/>
                  <a:moveTo>
                    <a:pt x="1088" y="345"/>
                  </a:moveTo>
                  <a:cubicBezTo>
                    <a:pt x="1075" y="345"/>
                    <a:pt x="1075" y="345"/>
                    <a:pt x="1075" y="345"/>
                  </a:cubicBezTo>
                  <a:cubicBezTo>
                    <a:pt x="1075" y="336"/>
                    <a:pt x="1075" y="336"/>
                    <a:pt x="1075" y="336"/>
                  </a:cubicBezTo>
                  <a:cubicBezTo>
                    <a:pt x="1088" y="336"/>
                    <a:pt x="1088" y="336"/>
                    <a:pt x="1088" y="336"/>
                  </a:cubicBezTo>
                  <a:lnTo>
                    <a:pt x="1088" y="345"/>
                  </a:lnTo>
                  <a:close/>
                  <a:moveTo>
                    <a:pt x="1088" y="328"/>
                  </a:moveTo>
                  <a:cubicBezTo>
                    <a:pt x="1075" y="328"/>
                    <a:pt x="1075" y="328"/>
                    <a:pt x="1075" y="328"/>
                  </a:cubicBezTo>
                  <a:cubicBezTo>
                    <a:pt x="1075" y="319"/>
                    <a:pt x="1075" y="319"/>
                    <a:pt x="1075" y="319"/>
                  </a:cubicBezTo>
                  <a:cubicBezTo>
                    <a:pt x="1088" y="319"/>
                    <a:pt x="1088" y="319"/>
                    <a:pt x="1088" y="319"/>
                  </a:cubicBezTo>
                  <a:lnTo>
                    <a:pt x="1088" y="328"/>
                  </a:lnTo>
                  <a:close/>
                  <a:moveTo>
                    <a:pt x="1088" y="311"/>
                  </a:moveTo>
                  <a:cubicBezTo>
                    <a:pt x="1075" y="311"/>
                    <a:pt x="1075" y="311"/>
                    <a:pt x="1075" y="311"/>
                  </a:cubicBezTo>
                  <a:cubicBezTo>
                    <a:pt x="1075" y="302"/>
                    <a:pt x="1075" y="302"/>
                    <a:pt x="1075" y="302"/>
                  </a:cubicBezTo>
                  <a:cubicBezTo>
                    <a:pt x="1088" y="302"/>
                    <a:pt x="1088" y="302"/>
                    <a:pt x="1088" y="302"/>
                  </a:cubicBezTo>
                  <a:lnTo>
                    <a:pt x="1088" y="311"/>
                  </a:lnTo>
                  <a:close/>
                  <a:moveTo>
                    <a:pt x="1088" y="294"/>
                  </a:moveTo>
                  <a:cubicBezTo>
                    <a:pt x="1075" y="294"/>
                    <a:pt x="1075" y="294"/>
                    <a:pt x="1075" y="294"/>
                  </a:cubicBezTo>
                  <a:cubicBezTo>
                    <a:pt x="1075" y="285"/>
                    <a:pt x="1075" y="285"/>
                    <a:pt x="1075" y="285"/>
                  </a:cubicBezTo>
                  <a:cubicBezTo>
                    <a:pt x="1088" y="285"/>
                    <a:pt x="1088" y="285"/>
                    <a:pt x="1088" y="285"/>
                  </a:cubicBezTo>
                  <a:lnTo>
                    <a:pt x="1088" y="294"/>
                  </a:lnTo>
                  <a:close/>
                  <a:moveTo>
                    <a:pt x="1088" y="277"/>
                  </a:moveTo>
                  <a:cubicBezTo>
                    <a:pt x="1075" y="277"/>
                    <a:pt x="1075" y="277"/>
                    <a:pt x="1075" y="277"/>
                  </a:cubicBezTo>
                  <a:cubicBezTo>
                    <a:pt x="1075" y="268"/>
                    <a:pt x="1075" y="268"/>
                    <a:pt x="1075" y="268"/>
                  </a:cubicBezTo>
                  <a:cubicBezTo>
                    <a:pt x="1088" y="268"/>
                    <a:pt x="1088" y="268"/>
                    <a:pt x="1088" y="268"/>
                  </a:cubicBezTo>
                  <a:lnTo>
                    <a:pt x="1088" y="277"/>
                  </a:lnTo>
                  <a:close/>
                  <a:moveTo>
                    <a:pt x="1088" y="260"/>
                  </a:moveTo>
                  <a:cubicBezTo>
                    <a:pt x="1075" y="260"/>
                    <a:pt x="1075" y="260"/>
                    <a:pt x="1075" y="260"/>
                  </a:cubicBezTo>
                  <a:cubicBezTo>
                    <a:pt x="1075" y="251"/>
                    <a:pt x="1075" y="251"/>
                    <a:pt x="1075" y="251"/>
                  </a:cubicBezTo>
                  <a:cubicBezTo>
                    <a:pt x="1088" y="251"/>
                    <a:pt x="1088" y="251"/>
                    <a:pt x="1088" y="251"/>
                  </a:cubicBezTo>
                  <a:lnTo>
                    <a:pt x="1088" y="260"/>
                  </a:lnTo>
                  <a:close/>
                  <a:moveTo>
                    <a:pt x="1088" y="243"/>
                  </a:moveTo>
                  <a:cubicBezTo>
                    <a:pt x="1075" y="243"/>
                    <a:pt x="1075" y="243"/>
                    <a:pt x="1075" y="243"/>
                  </a:cubicBezTo>
                  <a:cubicBezTo>
                    <a:pt x="1075" y="234"/>
                    <a:pt x="1075" y="234"/>
                    <a:pt x="1075" y="234"/>
                  </a:cubicBezTo>
                  <a:cubicBezTo>
                    <a:pt x="1088" y="234"/>
                    <a:pt x="1088" y="234"/>
                    <a:pt x="1088" y="234"/>
                  </a:cubicBezTo>
                  <a:lnTo>
                    <a:pt x="1088" y="243"/>
                  </a:lnTo>
                  <a:close/>
                  <a:moveTo>
                    <a:pt x="1088" y="226"/>
                  </a:moveTo>
                  <a:cubicBezTo>
                    <a:pt x="1075" y="226"/>
                    <a:pt x="1075" y="226"/>
                    <a:pt x="1075" y="226"/>
                  </a:cubicBezTo>
                  <a:cubicBezTo>
                    <a:pt x="1075" y="217"/>
                    <a:pt x="1075" y="217"/>
                    <a:pt x="1075" y="217"/>
                  </a:cubicBezTo>
                  <a:cubicBezTo>
                    <a:pt x="1088" y="217"/>
                    <a:pt x="1088" y="217"/>
                    <a:pt x="1088" y="217"/>
                  </a:cubicBezTo>
                  <a:lnTo>
                    <a:pt x="1088" y="226"/>
                  </a:lnTo>
                  <a:close/>
                  <a:moveTo>
                    <a:pt x="1088" y="209"/>
                  </a:moveTo>
                  <a:cubicBezTo>
                    <a:pt x="1075" y="209"/>
                    <a:pt x="1075" y="209"/>
                    <a:pt x="1075" y="209"/>
                  </a:cubicBezTo>
                  <a:cubicBezTo>
                    <a:pt x="1075" y="200"/>
                    <a:pt x="1075" y="200"/>
                    <a:pt x="1075" y="200"/>
                  </a:cubicBezTo>
                  <a:cubicBezTo>
                    <a:pt x="1088" y="200"/>
                    <a:pt x="1088" y="200"/>
                    <a:pt x="1088" y="200"/>
                  </a:cubicBezTo>
                  <a:lnTo>
                    <a:pt x="1088" y="209"/>
                  </a:lnTo>
                  <a:close/>
                  <a:moveTo>
                    <a:pt x="1088" y="191"/>
                  </a:moveTo>
                  <a:cubicBezTo>
                    <a:pt x="1075" y="191"/>
                    <a:pt x="1075" y="191"/>
                    <a:pt x="1075" y="191"/>
                  </a:cubicBezTo>
                  <a:cubicBezTo>
                    <a:pt x="1075" y="183"/>
                    <a:pt x="1075" y="183"/>
                    <a:pt x="1075" y="183"/>
                  </a:cubicBezTo>
                  <a:cubicBezTo>
                    <a:pt x="1088" y="183"/>
                    <a:pt x="1088" y="183"/>
                    <a:pt x="1088" y="183"/>
                  </a:cubicBezTo>
                  <a:lnTo>
                    <a:pt x="1088" y="191"/>
                  </a:lnTo>
                  <a:close/>
                  <a:moveTo>
                    <a:pt x="1088" y="174"/>
                  </a:moveTo>
                  <a:cubicBezTo>
                    <a:pt x="1075" y="174"/>
                    <a:pt x="1075" y="174"/>
                    <a:pt x="1075" y="174"/>
                  </a:cubicBezTo>
                  <a:cubicBezTo>
                    <a:pt x="1075" y="166"/>
                    <a:pt x="1075" y="166"/>
                    <a:pt x="1075" y="166"/>
                  </a:cubicBezTo>
                  <a:cubicBezTo>
                    <a:pt x="1088" y="166"/>
                    <a:pt x="1088" y="166"/>
                    <a:pt x="1088" y="166"/>
                  </a:cubicBezTo>
                  <a:lnTo>
                    <a:pt x="1088" y="174"/>
                  </a:lnTo>
                  <a:close/>
                  <a:moveTo>
                    <a:pt x="1088" y="157"/>
                  </a:moveTo>
                  <a:cubicBezTo>
                    <a:pt x="1075" y="157"/>
                    <a:pt x="1075" y="157"/>
                    <a:pt x="1075" y="157"/>
                  </a:cubicBezTo>
                  <a:cubicBezTo>
                    <a:pt x="1075" y="149"/>
                    <a:pt x="1075" y="149"/>
                    <a:pt x="1075" y="149"/>
                  </a:cubicBezTo>
                  <a:cubicBezTo>
                    <a:pt x="1088" y="149"/>
                    <a:pt x="1088" y="149"/>
                    <a:pt x="1088" y="149"/>
                  </a:cubicBezTo>
                  <a:lnTo>
                    <a:pt x="1088" y="157"/>
                  </a:lnTo>
                  <a:close/>
                  <a:moveTo>
                    <a:pt x="1088" y="140"/>
                  </a:moveTo>
                  <a:cubicBezTo>
                    <a:pt x="1075" y="140"/>
                    <a:pt x="1075" y="140"/>
                    <a:pt x="1075" y="140"/>
                  </a:cubicBezTo>
                  <a:cubicBezTo>
                    <a:pt x="1075" y="132"/>
                    <a:pt x="1075" y="132"/>
                    <a:pt x="1075" y="132"/>
                  </a:cubicBezTo>
                  <a:cubicBezTo>
                    <a:pt x="1088" y="132"/>
                    <a:pt x="1088" y="132"/>
                    <a:pt x="1088" y="132"/>
                  </a:cubicBezTo>
                  <a:lnTo>
                    <a:pt x="1088" y="140"/>
                  </a:lnTo>
                  <a:close/>
                  <a:moveTo>
                    <a:pt x="1123" y="240"/>
                  </a:moveTo>
                  <a:cubicBezTo>
                    <a:pt x="1128" y="240"/>
                    <a:pt x="1128" y="240"/>
                    <a:pt x="1128" y="240"/>
                  </a:cubicBezTo>
                  <a:cubicBezTo>
                    <a:pt x="1128" y="246"/>
                    <a:pt x="1128" y="246"/>
                    <a:pt x="1128" y="246"/>
                  </a:cubicBezTo>
                  <a:cubicBezTo>
                    <a:pt x="1123" y="246"/>
                    <a:pt x="1123" y="246"/>
                    <a:pt x="1123" y="246"/>
                  </a:cubicBezTo>
                  <a:lnTo>
                    <a:pt x="1123" y="240"/>
                  </a:lnTo>
                  <a:close/>
                  <a:moveTo>
                    <a:pt x="1122" y="253"/>
                  </a:moveTo>
                  <a:cubicBezTo>
                    <a:pt x="1126" y="253"/>
                    <a:pt x="1126" y="253"/>
                    <a:pt x="1126" y="253"/>
                  </a:cubicBezTo>
                  <a:cubicBezTo>
                    <a:pt x="1126" y="259"/>
                    <a:pt x="1126" y="259"/>
                    <a:pt x="1126" y="259"/>
                  </a:cubicBezTo>
                  <a:cubicBezTo>
                    <a:pt x="1122" y="259"/>
                    <a:pt x="1122" y="259"/>
                    <a:pt x="1122" y="259"/>
                  </a:cubicBezTo>
                  <a:lnTo>
                    <a:pt x="1122" y="253"/>
                  </a:lnTo>
                  <a:close/>
                  <a:moveTo>
                    <a:pt x="1122" y="298"/>
                  </a:moveTo>
                  <a:cubicBezTo>
                    <a:pt x="1117" y="298"/>
                    <a:pt x="1117" y="298"/>
                    <a:pt x="1117" y="298"/>
                  </a:cubicBezTo>
                  <a:cubicBezTo>
                    <a:pt x="1117" y="291"/>
                    <a:pt x="1117" y="291"/>
                    <a:pt x="1117" y="291"/>
                  </a:cubicBezTo>
                  <a:cubicBezTo>
                    <a:pt x="1122" y="291"/>
                    <a:pt x="1122" y="291"/>
                    <a:pt x="1122" y="291"/>
                  </a:cubicBezTo>
                  <a:lnTo>
                    <a:pt x="1122" y="298"/>
                  </a:lnTo>
                  <a:close/>
                  <a:moveTo>
                    <a:pt x="1123" y="285"/>
                  </a:moveTo>
                  <a:cubicBezTo>
                    <a:pt x="1118" y="285"/>
                    <a:pt x="1118" y="285"/>
                    <a:pt x="1118" y="285"/>
                  </a:cubicBezTo>
                  <a:cubicBezTo>
                    <a:pt x="1118" y="278"/>
                    <a:pt x="1118" y="278"/>
                    <a:pt x="1118" y="278"/>
                  </a:cubicBezTo>
                  <a:cubicBezTo>
                    <a:pt x="1123" y="278"/>
                    <a:pt x="1123" y="278"/>
                    <a:pt x="1123" y="278"/>
                  </a:cubicBezTo>
                  <a:lnTo>
                    <a:pt x="1123" y="285"/>
                  </a:lnTo>
                  <a:close/>
                  <a:moveTo>
                    <a:pt x="1125" y="272"/>
                  </a:moveTo>
                  <a:cubicBezTo>
                    <a:pt x="1120" y="272"/>
                    <a:pt x="1120" y="272"/>
                    <a:pt x="1120" y="272"/>
                  </a:cubicBezTo>
                  <a:cubicBezTo>
                    <a:pt x="1120" y="266"/>
                    <a:pt x="1120" y="266"/>
                    <a:pt x="1120" y="266"/>
                  </a:cubicBezTo>
                  <a:cubicBezTo>
                    <a:pt x="1125" y="266"/>
                    <a:pt x="1125" y="266"/>
                    <a:pt x="1125" y="266"/>
                  </a:cubicBezTo>
                  <a:lnTo>
                    <a:pt x="1125" y="272"/>
                  </a:lnTo>
                  <a:close/>
                  <a:moveTo>
                    <a:pt x="1131" y="298"/>
                  </a:moveTo>
                  <a:cubicBezTo>
                    <a:pt x="1126" y="298"/>
                    <a:pt x="1126" y="298"/>
                    <a:pt x="1126" y="298"/>
                  </a:cubicBezTo>
                  <a:cubicBezTo>
                    <a:pt x="1126" y="291"/>
                    <a:pt x="1126" y="291"/>
                    <a:pt x="1126" y="291"/>
                  </a:cubicBezTo>
                  <a:cubicBezTo>
                    <a:pt x="1131" y="291"/>
                    <a:pt x="1131" y="291"/>
                    <a:pt x="1131" y="291"/>
                  </a:cubicBezTo>
                  <a:lnTo>
                    <a:pt x="1131" y="298"/>
                  </a:lnTo>
                  <a:close/>
                  <a:moveTo>
                    <a:pt x="1133" y="285"/>
                  </a:moveTo>
                  <a:cubicBezTo>
                    <a:pt x="1128" y="285"/>
                    <a:pt x="1128" y="285"/>
                    <a:pt x="1128" y="285"/>
                  </a:cubicBezTo>
                  <a:cubicBezTo>
                    <a:pt x="1128" y="278"/>
                    <a:pt x="1128" y="278"/>
                    <a:pt x="1128" y="278"/>
                  </a:cubicBezTo>
                  <a:cubicBezTo>
                    <a:pt x="1133" y="278"/>
                    <a:pt x="1133" y="278"/>
                    <a:pt x="1133" y="278"/>
                  </a:cubicBezTo>
                  <a:lnTo>
                    <a:pt x="1133" y="285"/>
                  </a:lnTo>
                  <a:close/>
                  <a:moveTo>
                    <a:pt x="1134" y="272"/>
                  </a:moveTo>
                  <a:cubicBezTo>
                    <a:pt x="1130" y="272"/>
                    <a:pt x="1130" y="272"/>
                    <a:pt x="1130" y="272"/>
                  </a:cubicBezTo>
                  <a:cubicBezTo>
                    <a:pt x="1130" y="266"/>
                    <a:pt x="1130" y="266"/>
                    <a:pt x="1130" y="266"/>
                  </a:cubicBezTo>
                  <a:cubicBezTo>
                    <a:pt x="1134" y="266"/>
                    <a:pt x="1134" y="266"/>
                    <a:pt x="1134" y="266"/>
                  </a:cubicBezTo>
                  <a:lnTo>
                    <a:pt x="1134" y="272"/>
                  </a:lnTo>
                  <a:close/>
                  <a:moveTo>
                    <a:pt x="1136" y="259"/>
                  </a:moveTo>
                  <a:cubicBezTo>
                    <a:pt x="1131" y="259"/>
                    <a:pt x="1131" y="259"/>
                    <a:pt x="1131" y="259"/>
                  </a:cubicBezTo>
                  <a:cubicBezTo>
                    <a:pt x="1131" y="253"/>
                    <a:pt x="1131" y="253"/>
                    <a:pt x="1131" y="253"/>
                  </a:cubicBezTo>
                  <a:cubicBezTo>
                    <a:pt x="1136" y="253"/>
                    <a:pt x="1136" y="253"/>
                    <a:pt x="1136" y="253"/>
                  </a:cubicBezTo>
                  <a:lnTo>
                    <a:pt x="1136" y="259"/>
                  </a:lnTo>
                  <a:close/>
                  <a:moveTo>
                    <a:pt x="1138" y="246"/>
                  </a:moveTo>
                  <a:cubicBezTo>
                    <a:pt x="1133" y="246"/>
                    <a:pt x="1133" y="246"/>
                    <a:pt x="1133" y="246"/>
                  </a:cubicBezTo>
                  <a:cubicBezTo>
                    <a:pt x="1133" y="240"/>
                    <a:pt x="1133" y="240"/>
                    <a:pt x="1133" y="240"/>
                  </a:cubicBezTo>
                  <a:cubicBezTo>
                    <a:pt x="1138" y="240"/>
                    <a:pt x="1138" y="240"/>
                    <a:pt x="1138" y="240"/>
                  </a:cubicBezTo>
                  <a:lnTo>
                    <a:pt x="1138" y="246"/>
                  </a:lnTo>
                  <a:close/>
                  <a:moveTo>
                    <a:pt x="1159" y="344"/>
                  </a:moveTo>
                  <a:cubicBezTo>
                    <a:pt x="1154" y="344"/>
                    <a:pt x="1154" y="344"/>
                    <a:pt x="1154" y="344"/>
                  </a:cubicBezTo>
                  <a:cubicBezTo>
                    <a:pt x="1154" y="338"/>
                    <a:pt x="1154" y="338"/>
                    <a:pt x="1154" y="338"/>
                  </a:cubicBezTo>
                  <a:cubicBezTo>
                    <a:pt x="1159" y="338"/>
                    <a:pt x="1159" y="338"/>
                    <a:pt x="1159" y="338"/>
                  </a:cubicBezTo>
                  <a:lnTo>
                    <a:pt x="1159" y="344"/>
                  </a:lnTo>
                  <a:close/>
                  <a:moveTo>
                    <a:pt x="1159" y="332"/>
                  </a:moveTo>
                  <a:cubicBezTo>
                    <a:pt x="1154" y="332"/>
                    <a:pt x="1154" y="332"/>
                    <a:pt x="1154" y="332"/>
                  </a:cubicBezTo>
                  <a:cubicBezTo>
                    <a:pt x="1154" y="325"/>
                    <a:pt x="1154" y="325"/>
                    <a:pt x="1154" y="325"/>
                  </a:cubicBezTo>
                  <a:cubicBezTo>
                    <a:pt x="1159" y="325"/>
                    <a:pt x="1159" y="325"/>
                    <a:pt x="1159" y="325"/>
                  </a:cubicBezTo>
                  <a:lnTo>
                    <a:pt x="1159" y="332"/>
                  </a:lnTo>
                  <a:close/>
                  <a:moveTo>
                    <a:pt x="1159" y="319"/>
                  </a:moveTo>
                  <a:cubicBezTo>
                    <a:pt x="1154" y="319"/>
                    <a:pt x="1154" y="319"/>
                    <a:pt x="1154" y="319"/>
                  </a:cubicBezTo>
                  <a:cubicBezTo>
                    <a:pt x="1154" y="312"/>
                    <a:pt x="1154" y="312"/>
                    <a:pt x="1154" y="312"/>
                  </a:cubicBezTo>
                  <a:cubicBezTo>
                    <a:pt x="1159" y="312"/>
                    <a:pt x="1159" y="312"/>
                    <a:pt x="1159" y="312"/>
                  </a:cubicBezTo>
                  <a:lnTo>
                    <a:pt x="1159" y="319"/>
                  </a:lnTo>
                  <a:close/>
                  <a:moveTo>
                    <a:pt x="1159" y="306"/>
                  </a:moveTo>
                  <a:cubicBezTo>
                    <a:pt x="1154" y="306"/>
                    <a:pt x="1154" y="306"/>
                    <a:pt x="1154" y="306"/>
                  </a:cubicBezTo>
                  <a:cubicBezTo>
                    <a:pt x="1154" y="300"/>
                    <a:pt x="1154" y="300"/>
                    <a:pt x="1154" y="300"/>
                  </a:cubicBezTo>
                  <a:cubicBezTo>
                    <a:pt x="1159" y="300"/>
                    <a:pt x="1159" y="300"/>
                    <a:pt x="1159" y="300"/>
                  </a:cubicBezTo>
                  <a:lnTo>
                    <a:pt x="1159" y="306"/>
                  </a:lnTo>
                  <a:close/>
                  <a:moveTo>
                    <a:pt x="1159" y="293"/>
                  </a:moveTo>
                  <a:cubicBezTo>
                    <a:pt x="1154" y="293"/>
                    <a:pt x="1154" y="293"/>
                    <a:pt x="1154" y="293"/>
                  </a:cubicBezTo>
                  <a:cubicBezTo>
                    <a:pt x="1154" y="287"/>
                    <a:pt x="1154" y="287"/>
                    <a:pt x="1154" y="287"/>
                  </a:cubicBezTo>
                  <a:cubicBezTo>
                    <a:pt x="1159" y="287"/>
                    <a:pt x="1159" y="287"/>
                    <a:pt x="1159" y="287"/>
                  </a:cubicBezTo>
                  <a:lnTo>
                    <a:pt x="1159" y="293"/>
                  </a:lnTo>
                  <a:close/>
                  <a:moveTo>
                    <a:pt x="1159" y="268"/>
                  </a:moveTo>
                  <a:cubicBezTo>
                    <a:pt x="1154" y="268"/>
                    <a:pt x="1154" y="268"/>
                    <a:pt x="1154" y="268"/>
                  </a:cubicBezTo>
                  <a:cubicBezTo>
                    <a:pt x="1154" y="261"/>
                    <a:pt x="1154" y="261"/>
                    <a:pt x="1154" y="261"/>
                  </a:cubicBezTo>
                  <a:cubicBezTo>
                    <a:pt x="1159" y="261"/>
                    <a:pt x="1159" y="261"/>
                    <a:pt x="1159" y="261"/>
                  </a:cubicBezTo>
                  <a:lnTo>
                    <a:pt x="1159" y="268"/>
                  </a:lnTo>
                  <a:close/>
                  <a:moveTo>
                    <a:pt x="1159" y="255"/>
                  </a:moveTo>
                  <a:cubicBezTo>
                    <a:pt x="1154" y="255"/>
                    <a:pt x="1154" y="255"/>
                    <a:pt x="1154" y="255"/>
                  </a:cubicBezTo>
                  <a:cubicBezTo>
                    <a:pt x="1154" y="248"/>
                    <a:pt x="1154" y="248"/>
                    <a:pt x="1154" y="248"/>
                  </a:cubicBezTo>
                  <a:cubicBezTo>
                    <a:pt x="1159" y="248"/>
                    <a:pt x="1159" y="248"/>
                    <a:pt x="1159" y="248"/>
                  </a:cubicBezTo>
                  <a:lnTo>
                    <a:pt x="1159" y="255"/>
                  </a:lnTo>
                  <a:close/>
                  <a:moveTo>
                    <a:pt x="1169" y="344"/>
                  </a:moveTo>
                  <a:cubicBezTo>
                    <a:pt x="1164" y="344"/>
                    <a:pt x="1164" y="344"/>
                    <a:pt x="1164" y="344"/>
                  </a:cubicBezTo>
                  <a:cubicBezTo>
                    <a:pt x="1164" y="338"/>
                    <a:pt x="1164" y="338"/>
                    <a:pt x="1164" y="338"/>
                  </a:cubicBezTo>
                  <a:cubicBezTo>
                    <a:pt x="1169" y="338"/>
                    <a:pt x="1169" y="338"/>
                    <a:pt x="1169" y="338"/>
                  </a:cubicBezTo>
                  <a:lnTo>
                    <a:pt x="1169" y="344"/>
                  </a:lnTo>
                  <a:close/>
                  <a:moveTo>
                    <a:pt x="1169" y="332"/>
                  </a:moveTo>
                  <a:cubicBezTo>
                    <a:pt x="1164" y="332"/>
                    <a:pt x="1164" y="332"/>
                    <a:pt x="1164" y="332"/>
                  </a:cubicBezTo>
                  <a:cubicBezTo>
                    <a:pt x="1164" y="325"/>
                    <a:pt x="1164" y="325"/>
                    <a:pt x="1164" y="325"/>
                  </a:cubicBezTo>
                  <a:cubicBezTo>
                    <a:pt x="1169" y="325"/>
                    <a:pt x="1169" y="325"/>
                    <a:pt x="1169" y="325"/>
                  </a:cubicBezTo>
                  <a:lnTo>
                    <a:pt x="1169" y="332"/>
                  </a:lnTo>
                  <a:close/>
                  <a:moveTo>
                    <a:pt x="1169" y="319"/>
                  </a:moveTo>
                  <a:cubicBezTo>
                    <a:pt x="1164" y="319"/>
                    <a:pt x="1164" y="319"/>
                    <a:pt x="1164" y="319"/>
                  </a:cubicBezTo>
                  <a:cubicBezTo>
                    <a:pt x="1164" y="312"/>
                    <a:pt x="1164" y="312"/>
                    <a:pt x="1164" y="312"/>
                  </a:cubicBezTo>
                  <a:cubicBezTo>
                    <a:pt x="1169" y="312"/>
                    <a:pt x="1169" y="312"/>
                    <a:pt x="1169" y="312"/>
                  </a:cubicBezTo>
                  <a:lnTo>
                    <a:pt x="1169" y="319"/>
                  </a:lnTo>
                  <a:close/>
                  <a:moveTo>
                    <a:pt x="1169" y="306"/>
                  </a:moveTo>
                  <a:cubicBezTo>
                    <a:pt x="1164" y="306"/>
                    <a:pt x="1164" y="306"/>
                    <a:pt x="1164" y="306"/>
                  </a:cubicBezTo>
                  <a:cubicBezTo>
                    <a:pt x="1164" y="300"/>
                    <a:pt x="1164" y="300"/>
                    <a:pt x="1164" y="300"/>
                  </a:cubicBezTo>
                  <a:cubicBezTo>
                    <a:pt x="1169" y="300"/>
                    <a:pt x="1169" y="300"/>
                    <a:pt x="1169" y="300"/>
                  </a:cubicBezTo>
                  <a:lnTo>
                    <a:pt x="1169" y="306"/>
                  </a:lnTo>
                  <a:close/>
                  <a:moveTo>
                    <a:pt x="1169" y="293"/>
                  </a:moveTo>
                  <a:cubicBezTo>
                    <a:pt x="1164" y="293"/>
                    <a:pt x="1164" y="293"/>
                    <a:pt x="1164" y="293"/>
                  </a:cubicBezTo>
                  <a:cubicBezTo>
                    <a:pt x="1164" y="287"/>
                    <a:pt x="1164" y="287"/>
                    <a:pt x="1164" y="287"/>
                  </a:cubicBezTo>
                  <a:cubicBezTo>
                    <a:pt x="1169" y="287"/>
                    <a:pt x="1169" y="287"/>
                    <a:pt x="1169" y="287"/>
                  </a:cubicBezTo>
                  <a:lnTo>
                    <a:pt x="1169" y="293"/>
                  </a:lnTo>
                  <a:close/>
                  <a:moveTo>
                    <a:pt x="1169" y="280"/>
                  </a:moveTo>
                  <a:cubicBezTo>
                    <a:pt x="1164" y="280"/>
                    <a:pt x="1164" y="280"/>
                    <a:pt x="1164" y="280"/>
                  </a:cubicBezTo>
                  <a:cubicBezTo>
                    <a:pt x="1164" y="274"/>
                    <a:pt x="1164" y="274"/>
                    <a:pt x="1164" y="274"/>
                  </a:cubicBezTo>
                  <a:cubicBezTo>
                    <a:pt x="1169" y="274"/>
                    <a:pt x="1169" y="274"/>
                    <a:pt x="1169" y="274"/>
                  </a:cubicBezTo>
                  <a:lnTo>
                    <a:pt x="1169" y="280"/>
                  </a:lnTo>
                  <a:close/>
                  <a:moveTo>
                    <a:pt x="1169" y="268"/>
                  </a:moveTo>
                  <a:cubicBezTo>
                    <a:pt x="1164" y="268"/>
                    <a:pt x="1164" y="268"/>
                    <a:pt x="1164" y="268"/>
                  </a:cubicBezTo>
                  <a:cubicBezTo>
                    <a:pt x="1164" y="261"/>
                    <a:pt x="1164" y="261"/>
                    <a:pt x="1164" y="261"/>
                  </a:cubicBezTo>
                  <a:cubicBezTo>
                    <a:pt x="1169" y="261"/>
                    <a:pt x="1169" y="261"/>
                    <a:pt x="1169" y="261"/>
                  </a:cubicBezTo>
                  <a:lnTo>
                    <a:pt x="1169" y="268"/>
                  </a:lnTo>
                  <a:close/>
                  <a:moveTo>
                    <a:pt x="1169" y="255"/>
                  </a:moveTo>
                  <a:cubicBezTo>
                    <a:pt x="1164" y="255"/>
                    <a:pt x="1164" y="255"/>
                    <a:pt x="1164" y="255"/>
                  </a:cubicBezTo>
                  <a:cubicBezTo>
                    <a:pt x="1164" y="248"/>
                    <a:pt x="1164" y="248"/>
                    <a:pt x="1164" y="248"/>
                  </a:cubicBezTo>
                  <a:cubicBezTo>
                    <a:pt x="1169" y="248"/>
                    <a:pt x="1169" y="248"/>
                    <a:pt x="1169" y="248"/>
                  </a:cubicBezTo>
                  <a:lnTo>
                    <a:pt x="1169" y="255"/>
                  </a:lnTo>
                  <a:close/>
                  <a:moveTo>
                    <a:pt x="1169" y="242"/>
                  </a:moveTo>
                  <a:cubicBezTo>
                    <a:pt x="1163" y="242"/>
                    <a:pt x="1163" y="242"/>
                    <a:pt x="1163" y="242"/>
                  </a:cubicBezTo>
                  <a:cubicBezTo>
                    <a:pt x="1169" y="232"/>
                    <a:pt x="1169" y="232"/>
                    <a:pt x="1169" y="232"/>
                  </a:cubicBezTo>
                  <a:lnTo>
                    <a:pt x="1169" y="242"/>
                  </a:lnTo>
                  <a:close/>
                  <a:moveTo>
                    <a:pt x="1178" y="344"/>
                  </a:moveTo>
                  <a:cubicBezTo>
                    <a:pt x="1173" y="344"/>
                    <a:pt x="1173" y="344"/>
                    <a:pt x="1173" y="344"/>
                  </a:cubicBezTo>
                  <a:cubicBezTo>
                    <a:pt x="1173" y="338"/>
                    <a:pt x="1173" y="338"/>
                    <a:pt x="1173" y="338"/>
                  </a:cubicBezTo>
                  <a:cubicBezTo>
                    <a:pt x="1178" y="338"/>
                    <a:pt x="1178" y="338"/>
                    <a:pt x="1178" y="338"/>
                  </a:cubicBezTo>
                  <a:lnTo>
                    <a:pt x="1178" y="344"/>
                  </a:lnTo>
                  <a:close/>
                  <a:moveTo>
                    <a:pt x="1178" y="319"/>
                  </a:moveTo>
                  <a:cubicBezTo>
                    <a:pt x="1173" y="319"/>
                    <a:pt x="1173" y="319"/>
                    <a:pt x="1173" y="319"/>
                  </a:cubicBezTo>
                  <a:cubicBezTo>
                    <a:pt x="1173" y="312"/>
                    <a:pt x="1173" y="312"/>
                    <a:pt x="1173" y="312"/>
                  </a:cubicBezTo>
                  <a:cubicBezTo>
                    <a:pt x="1178" y="312"/>
                    <a:pt x="1178" y="312"/>
                    <a:pt x="1178" y="312"/>
                  </a:cubicBezTo>
                  <a:lnTo>
                    <a:pt x="1178" y="319"/>
                  </a:lnTo>
                  <a:close/>
                  <a:moveTo>
                    <a:pt x="1178" y="306"/>
                  </a:moveTo>
                  <a:cubicBezTo>
                    <a:pt x="1173" y="306"/>
                    <a:pt x="1173" y="306"/>
                    <a:pt x="1173" y="306"/>
                  </a:cubicBezTo>
                  <a:cubicBezTo>
                    <a:pt x="1173" y="300"/>
                    <a:pt x="1173" y="300"/>
                    <a:pt x="1173" y="300"/>
                  </a:cubicBezTo>
                  <a:cubicBezTo>
                    <a:pt x="1178" y="300"/>
                    <a:pt x="1178" y="300"/>
                    <a:pt x="1178" y="300"/>
                  </a:cubicBezTo>
                  <a:lnTo>
                    <a:pt x="1178" y="306"/>
                  </a:lnTo>
                  <a:close/>
                  <a:moveTo>
                    <a:pt x="1178" y="280"/>
                  </a:moveTo>
                  <a:cubicBezTo>
                    <a:pt x="1173" y="280"/>
                    <a:pt x="1173" y="280"/>
                    <a:pt x="1173" y="280"/>
                  </a:cubicBezTo>
                  <a:cubicBezTo>
                    <a:pt x="1173" y="274"/>
                    <a:pt x="1173" y="274"/>
                    <a:pt x="1173" y="274"/>
                  </a:cubicBezTo>
                  <a:cubicBezTo>
                    <a:pt x="1178" y="274"/>
                    <a:pt x="1178" y="274"/>
                    <a:pt x="1178" y="274"/>
                  </a:cubicBezTo>
                  <a:lnTo>
                    <a:pt x="1178" y="280"/>
                  </a:lnTo>
                  <a:close/>
                  <a:moveTo>
                    <a:pt x="1178" y="268"/>
                  </a:moveTo>
                  <a:cubicBezTo>
                    <a:pt x="1173" y="268"/>
                    <a:pt x="1173" y="268"/>
                    <a:pt x="1173" y="268"/>
                  </a:cubicBezTo>
                  <a:cubicBezTo>
                    <a:pt x="1173" y="261"/>
                    <a:pt x="1173" y="261"/>
                    <a:pt x="1173" y="261"/>
                  </a:cubicBezTo>
                  <a:cubicBezTo>
                    <a:pt x="1178" y="261"/>
                    <a:pt x="1178" y="261"/>
                    <a:pt x="1178" y="261"/>
                  </a:cubicBezTo>
                  <a:lnTo>
                    <a:pt x="1178" y="268"/>
                  </a:lnTo>
                  <a:close/>
                  <a:moveTo>
                    <a:pt x="1178" y="255"/>
                  </a:moveTo>
                  <a:cubicBezTo>
                    <a:pt x="1173" y="255"/>
                    <a:pt x="1173" y="255"/>
                    <a:pt x="1173" y="255"/>
                  </a:cubicBezTo>
                  <a:cubicBezTo>
                    <a:pt x="1173" y="248"/>
                    <a:pt x="1173" y="248"/>
                    <a:pt x="1173" y="248"/>
                  </a:cubicBezTo>
                  <a:cubicBezTo>
                    <a:pt x="1178" y="248"/>
                    <a:pt x="1178" y="248"/>
                    <a:pt x="1178" y="248"/>
                  </a:cubicBezTo>
                  <a:lnTo>
                    <a:pt x="1178" y="255"/>
                  </a:lnTo>
                  <a:close/>
                  <a:moveTo>
                    <a:pt x="1178" y="242"/>
                  </a:moveTo>
                  <a:cubicBezTo>
                    <a:pt x="1173" y="242"/>
                    <a:pt x="1173" y="242"/>
                    <a:pt x="1173" y="242"/>
                  </a:cubicBezTo>
                  <a:cubicBezTo>
                    <a:pt x="1173" y="236"/>
                    <a:pt x="1173" y="236"/>
                    <a:pt x="1173" y="236"/>
                  </a:cubicBezTo>
                  <a:cubicBezTo>
                    <a:pt x="1178" y="236"/>
                    <a:pt x="1178" y="236"/>
                    <a:pt x="1178" y="236"/>
                  </a:cubicBezTo>
                  <a:lnTo>
                    <a:pt x="1178" y="242"/>
                  </a:lnTo>
                  <a:close/>
                  <a:moveTo>
                    <a:pt x="1178" y="229"/>
                  </a:moveTo>
                  <a:cubicBezTo>
                    <a:pt x="1173" y="229"/>
                    <a:pt x="1173" y="229"/>
                    <a:pt x="1173" y="229"/>
                  </a:cubicBezTo>
                  <a:cubicBezTo>
                    <a:pt x="1173" y="223"/>
                    <a:pt x="1173" y="223"/>
                    <a:pt x="1173" y="223"/>
                  </a:cubicBezTo>
                  <a:cubicBezTo>
                    <a:pt x="1178" y="223"/>
                    <a:pt x="1178" y="223"/>
                    <a:pt x="1178" y="223"/>
                  </a:cubicBezTo>
                  <a:lnTo>
                    <a:pt x="1178" y="229"/>
                  </a:lnTo>
                  <a:close/>
                  <a:moveTo>
                    <a:pt x="1188" y="344"/>
                  </a:moveTo>
                  <a:cubicBezTo>
                    <a:pt x="1183" y="344"/>
                    <a:pt x="1183" y="344"/>
                    <a:pt x="1183" y="344"/>
                  </a:cubicBezTo>
                  <a:cubicBezTo>
                    <a:pt x="1183" y="338"/>
                    <a:pt x="1183" y="338"/>
                    <a:pt x="1183" y="338"/>
                  </a:cubicBezTo>
                  <a:cubicBezTo>
                    <a:pt x="1188" y="338"/>
                    <a:pt x="1188" y="338"/>
                    <a:pt x="1188" y="338"/>
                  </a:cubicBezTo>
                  <a:lnTo>
                    <a:pt x="1188" y="344"/>
                  </a:lnTo>
                  <a:close/>
                  <a:moveTo>
                    <a:pt x="1188" y="332"/>
                  </a:moveTo>
                  <a:cubicBezTo>
                    <a:pt x="1183" y="332"/>
                    <a:pt x="1183" y="332"/>
                    <a:pt x="1183" y="332"/>
                  </a:cubicBezTo>
                  <a:cubicBezTo>
                    <a:pt x="1183" y="325"/>
                    <a:pt x="1183" y="325"/>
                    <a:pt x="1183" y="325"/>
                  </a:cubicBezTo>
                  <a:cubicBezTo>
                    <a:pt x="1188" y="325"/>
                    <a:pt x="1188" y="325"/>
                    <a:pt x="1188" y="325"/>
                  </a:cubicBezTo>
                  <a:lnTo>
                    <a:pt x="1188" y="332"/>
                  </a:lnTo>
                  <a:close/>
                  <a:moveTo>
                    <a:pt x="1188" y="319"/>
                  </a:moveTo>
                  <a:cubicBezTo>
                    <a:pt x="1183" y="319"/>
                    <a:pt x="1183" y="319"/>
                    <a:pt x="1183" y="319"/>
                  </a:cubicBezTo>
                  <a:cubicBezTo>
                    <a:pt x="1183" y="312"/>
                    <a:pt x="1183" y="312"/>
                    <a:pt x="1183" y="312"/>
                  </a:cubicBezTo>
                  <a:cubicBezTo>
                    <a:pt x="1188" y="312"/>
                    <a:pt x="1188" y="312"/>
                    <a:pt x="1188" y="312"/>
                  </a:cubicBezTo>
                  <a:lnTo>
                    <a:pt x="1188" y="319"/>
                  </a:lnTo>
                  <a:close/>
                  <a:moveTo>
                    <a:pt x="1188" y="306"/>
                  </a:moveTo>
                  <a:cubicBezTo>
                    <a:pt x="1183" y="306"/>
                    <a:pt x="1183" y="306"/>
                    <a:pt x="1183" y="306"/>
                  </a:cubicBezTo>
                  <a:cubicBezTo>
                    <a:pt x="1183" y="300"/>
                    <a:pt x="1183" y="300"/>
                    <a:pt x="1183" y="300"/>
                  </a:cubicBezTo>
                  <a:cubicBezTo>
                    <a:pt x="1188" y="300"/>
                    <a:pt x="1188" y="300"/>
                    <a:pt x="1188" y="300"/>
                  </a:cubicBezTo>
                  <a:lnTo>
                    <a:pt x="1188" y="306"/>
                  </a:lnTo>
                  <a:close/>
                  <a:moveTo>
                    <a:pt x="1188" y="293"/>
                  </a:moveTo>
                  <a:cubicBezTo>
                    <a:pt x="1183" y="293"/>
                    <a:pt x="1183" y="293"/>
                    <a:pt x="1183" y="293"/>
                  </a:cubicBezTo>
                  <a:cubicBezTo>
                    <a:pt x="1183" y="287"/>
                    <a:pt x="1183" y="287"/>
                    <a:pt x="1183" y="287"/>
                  </a:cubicBezTo>
                  <a:cubicBezTo>
                    <a:pt x="1188" y="287"/>
                    <a:pt x="1188" y="287"/>
                    <a:pt x="1188" y="287"/>
                  </a:cubicBezTo>
                  <a:lnTo>
                    <a:pt x="1188" y="293"/>
                  </a:lnTo>
                  <a:close/>
                  <a:moveTo>
                    <a:pt x="1188" y="280"/>
                  </a:moveTo>
                  <a:cubicBezTo>
                    <a:pt x="1183" y="280"/>
                    <a:pt x="1183" y="280"/>
                    <a:pt x="1183" y="280"/>
                  </a:cubicBezTo>
                  <a:cubicBezTo>
                    <a:pt x="1183" y="274"/>
                    <a:pt x="1183" y="274"/>
                    <a:pt x="1183" y="274"/>
                  </a:cubicBezTo>
                  <a:cubicBezTo>
                    <a:pt x="1188" y="274"/>
                    <a:pt x="1188" y="274"/>
                    <a:pt x="1188" y="274"/>
                  </a:cubicBezTo>
                  <a:lnTo>
                    <a:pt x="1188" y="280"/>
                  </a:lnTo>
                  <a:close/>
                  <a:moveTo>
                    <a:pt x="1188" y="255"/>
                  </a:moveTo>
                  <a:cubicBezTo>
                    <a:pt x="1183" y="255"/>
                    <a:pt x="1183" y="255"/>
                    <a:pt x="1183" y="255"/>
                  </a:cubicBezTo>
                  <a:cubicBezTo>
                    <a:pt x="1183" y="248"/>
                    <a:pt x="1183" y="248"/>
                    <a:pt x="1183" y="248"/>
                  </a:cubicBezTo>
                  <a:cubicBezTo>
                    <a:pt x="1188" y="248"/>
                    <a:pt x="1188" y="248"/>
                    <a:pt x="1188" y="248"/>
                  </a:cubicBezTo>
                  <a:lnTo>
                    <a:pt x="1188" y="255"/>
                  </a:lnTo>
                  <a:close/>
                  <a:moveTo>
                    <a:pt x="1188" y="242"/>
                  </a:moveTo>
                  <a:cubicBezTo>
                    <a:pt x="1183" y="242"/>
                    <a:pt x="1183" y="242"/>
                    <a:pt x="1183" y="242"/>
                  </a:cubicBezTo>
                  <a:cubicBezTo>
                    <a:pt x="1183" y="236"/>
                    <a:pt x="1183" y="236"/>
                    <a:pt x="1183" y="236"/>
                  </a:cubicBezTo>
                  <a:cubicBezTo>
                    <a:pt x="1188" y="236"/>
                    <a:pt x="1188" y="236"/>
                    <a:pt x="1188" y="236"/>
                  </a:cubicBezTo>
                  <a:lnTo>
                    <a:pt x="1188" y="242"/>
                  </a:lnTo>
                  <a:close/>
                  <a:moveTo>
                    <a:pt x="1188" y="229"/>
                  </a:moveTo>
                  <a:cubicBezTo>
                    <a:pt x="1183" y="229"/>
                    <a:pt x="1183" y="229"/>
                    <a:pt x="1183" y="229"/>
                  </a:cubicBezTo>
                  <a:cubicBezTo>
                    <a:pt x="1183" y="223"/>
                    <a:pt x="1183" y="223"/>
                    <a:pt x="1183" y="223"/>
                  </a:cubicBezTo>
                  <a:cubicBezTo>
                    <a:pt x="1188" y="223"/>
                    <a:pt x="1188" y="223"/>
                    <a:pt x="1188" y="223"/>
                  </a:cubicBezTo>
                  <a:lnTo>
                    <a:pt x="1188" y="229"/>
                  </a:lnTo>
                  <a:close/>
                  <a:moveTo>
                    <a:pt x="1197" y="344"/>
                  </a:moveTo>
                  <a:cubicBezTo>
                    <a:pt x="1193" y="344"/>
                    <a:pt x="1193" y="344"/>
                    <a:pt x="1193" y="344"/>
                  </a:cubicBezTo>
                  <a:cubicBezTo>
                    <a:pt x="1193" y="338"/>
                    <a:pt x="1193" y="338"/>
                    <a:pt x="1193" y="338"/>
                  </a:cubicBezTo>
                  <a:cubicBezTo>
                    <a:pt x="1197" y="338"/>
                    <a:pt x="1197" y="338"/>
                    <a:pt x="1197" y="338"/>
                  </a:cubicBezTo>
                  <a:lnTo>
                    <a:pt x="1197" y="344"/>
                  </a:lnTo>
                  <a:close/>
                  <a:moveTo>
                    <a:pt x="1197" y="332"/>
                  </a:moveTo>
                  <a:cubicBezTo>
                    <a:pt x="1193" y="332"/>
                    <a:pt x="1193" y="332"/>
                    <a:pt x="1193" y="332"/>
                  </a:cubicBezTo>
                  <a:cubicBezTo>
                    <a:pt x="1193" y="325"/>
                    <a:pt x="1193" y="325"/>
                    <a:pt x="1193" y="325"/>
                  </a:cubicBezTo>
                  <a:cubicBezTo>
                    <a:pt x="1197" y="325"/>
                    <a:pt x="1197" y="325"/>
                    <a:pt x="1197" y="325"/>
                  </a:cubicBezTo>
                  <a:lnTo>
                    <a:pt x="1197" y="332"/>
                  </a:lnTo>
                  <a:close/>
                  <a:moveTo>
                    <a:pt x="1197" y="319"/>
                  </a:moveTo>
                  <a:cubicBezTo>
                    <a:pt x="1193" y="319"/>
                    <a:pt x="1193" y="319"/>
                    <a:pt x="1193" y="319"/>
                  </a:cubicBezTo>
                  <a:cubicBezTo>
                    <a:pt x="1193" y="312"/>
                    <a:pt x="1193" y="312"/>
                    <a:pt x="1193" y="312"/>
                  </a:cubicBezTo>
                  <a:cubicBezTo>
                    <a:pt x="1197" y="312"/>
                    <a:pt x="1197" y="312"/>
                    <a:pt x="1197" y="312"/>
                  </a:cubicBezTo>
                  <a:lnTo>
                    <a:pt x="1197" y="319"/>
                  </a:lnTo>
                  <a:close/>
                  <a:moveTo>
                    <a:pt x="1197" y="306"/>
                  </a:moveTo>
                  <a:cubicBezTo>
                    <a:pt x="1193" y="306"/>
                    <a:pt x="1193" y="306"/>
                    <a:pt x="1193" y="306"/>
                  </a:cubicBezTo>
                  <a:cubicBezTo>
                    <a:pt x="1193" y="300"/>
                    <a:pt x="1193" y="300"/>
                    <a:pt x="1193" y="300"/>
                  </a:cubicBezTo>
                  <a:cubicBezTo>
                    <a:pt x="1197" y="300"/>
                    <a:pt x="1197" y="300"/>
                    <a:pt x="1197" y="300"/>
                  </a:cubicBezTo>
                  <a:lnTo>
                    <a:pt x="1197" y="306"/>
                  </a:lnTo>
                  <a:close/>
                  <a:moveTo>
                    <a:pt x="1197" y="293"/>
                  </a:moveTo>
                  <a:cubicBezTo>
                    <a:pt x="1193" y="293"/>
                    <a:pt x="1193" y="293"/>
                    <a:pt x="1193" y="293"/>
                  </a:cubicBezTo>
                  <a:cubicBezTo>
                    <a:pt x="1193" y="287"/>
                    <a:pt x="1193" y="287"/>
                    <a:pt x="1193" y="287"/>
                  </a:cubicBezTo>
                  <a:cubicBezTo>
                    <a:pt x="1197" y="287"/>
                    <a:pt x="1197" y="287"/>
                    <a:pt x="1197" y="287"/>
                  </a:cubicBezTo>
                  <a:lnTo>
                    <a:pt x="1197" y="293"/>
                  </a:lnTo>
                  <a:close/>
                  <a:moveTo>
                    <a:pt x="1197" y="280"/>
                  </a:moveTo>
                  <a:cubicBezTo>
                    <a:pt x="1193" y="280"/>
                    <a:pt x="1193" y="280"/>
                    <a:pt x="1193" y="280"/>
                  </a:cubicBezTo>
                  <a:cubicBezTo>
                    <a:pt x="1193" y="274"/>
                    <a:pt x="1193" y="274"/>
                    <a:pt x="1193" y="274"/>
                  </a:cubicBezTo>
                  <a:cubicBezTo>
                    <a:pt x="1197" y="274"/>
                    <a:pt x="1197" y="274"/>
                    <a:pt x="1197" y="274"/>
                  </a:cubicBezTo>
                  <a:lnTo>
                    <a:pt x="1197" y="280"/>
                  </a:lnTo>
                  <a:close/>
                  <a:moveTo>
                    <a:pt x="1197" y="268"/>
                  </a:moveTo>
                  <a:cubicBezTo>
                    <a:pt x="1193" y="268"/>
                    <a:pt x="1193" y="268"/>
                    <a:pt x="1193" y="268"/>
                  </a:cubicBezTo>
                  <a:cubicBezTo>
                    <a:pt x="1193" y="261"/>
                    <a:pt x="1193" y="261"/>
                    <a:pt x="1193" y="261"/>
                  </a:cubicBezTo>
                  <a:cubicBezTo>
                    <a:pt x="1197" y="261"/>
                    <a:pt x="1197" y="261"/>
                    <a:pt x="1197" y="261"/>
                  </a:cubicBezTo>
                  <a:lnTo>
                    <a:pt x="1197" y="268"/>
                  </a:lnTo>
                  <a:close/>
                  <a:moveTo>
                    <a:pt x="1197" y="255"/>
                  </a:moveTo>
                  <a:cubicBezTo>
                    <a:pt x="1193" y="255"/>
                    <a:pt x="1193" y="255"/>
                    <a:pt x="1193" y="255"/>
                  </a:cubicBezTo>
                  <a:cubicBezTo>
                    <a:pt x="1193" y="248"/>
                    <a:pt x="1193" y="248"/>
                    <a:pt x="1193" y="248"/>
                  </a:cubicBezTo>
                  <a:cubicBezTo>
                    <a:pt x="1197" y="248"/>
                    <a:pt x="1197" y="248"/>
                    <a:pt x="1197" y="248"/>
                  </a:cubicBezTo>
                  <a:lnTo>
                    <a:pt x="1197" y="255"/>
                  </a:lnTo>
                  <a:close/>
                  <a:moveTo>
                    <a:pt x="1197" y="229"/>
                  </a:moveTo>
                  <a:cubicBezTo>
                    <a:pt x="1193" y="229"/>
                    <a:pt x="1193" y="229"/>
                    <a:pt x="1193" y="229"/>
                  </a:cubicBezTo>
                  <a:cubicBezTo>
                    <a:pt x="1193" y="223"/>
                    <a:pt x="1193" y="223"/>
                    <a:pt x="1193" y="223"/>
                  </a:cubicBezTo>
                  <a:cubicBezTo>
                    <a:pt x="1197" y="223"/>
                    <a:pt x="1197" y="223"/>
                    <a:pt x="1197" y="223"/>
                  </a:cubicBezTo>
                  <a:lnTo>
                    <a:pt x="1197" y="229"/>
                  </a:lnTo>
                  <a:close/>
                  <a:moveTo>
                    <a:pt x="1207" y="344"/>
                  </a:moveTo>
                  <a:cubicBezTo>
                    <a:pt x="1202" y="344"/>
                    <a:pt x="1202" y="344"/>
                    <a:pt x="1202" y="344"/>
                  </a:cubicBezTo>
                  <a:cubicBezTo>
                    <a:pt x="1202" y="338"/>
                    <a:pt x="1202" y="338"/>
                    <a:pt x="1202" y="338"/>
                  </a:cubicBezTo>
                  <a:cubicBezTo>
                    <a:pt x="1207" y="338"/>
                    <a:pt x="1207" y="338"/>
                    <a:pt x="1207" y="338"/>
                  </a:cubicBezTo>
                  <a:lnTo>
                    <a:pt x="1207" y="344"/>
                  </a:lnTo>
                  <a:close/>
                  <a:moveTo>
                    <a:pt x="1207" y="332"/>
                  </a:moveTo>
                  <a:cubicBezTo>
                    <a:pt x="1202" y="332"/>
                    <a:pt x="1202" y="332"/>
                    <a:pt x="1202" y="332"/>
                  </a:cubicBezTo>
                  <a:cubicBezTo>
                    <a:pt x="1202" y="325"/>
                    <a:pt x="1202" y="325"/>
                    <a:pt x="1202" y="325"/>
                  </a:cubicBezTo>
                  <a:cubicBezTo>
                    <a:pt x="1207" y="325"/>
                    <a:pt x="1207" y="325"/>
                    <a:pt x="1207" y="325"/>
                  </a:cubicBezTo>
                  <a:lnTo>
                    <a:pt x="1207" y="332"/>
                  </a:lnTo>
                  <a:close/>
                  <a:moveTo>
                    <a:pt x="1207" y="319"/>
                  </a:moveTo>
                  <a:cubicBezTo>
                    <a:pt x="1202" y="319"/>
                    <a:pt x="1202" y="319"/>
                    <a:pt x="1202" y="319"/>
                  </a:cubicBezTo>
                  <a:cubicBezTo>
                    <a:pt x="1202" y="312"/>
                    <a:pt x="1202" y="312"/>
                    <a:pt x="1202" y="312"/>
                  </a:cubicBezTo>
                  <a:cubicBezTo>
                    <a:pt x="1207" y="312"/>
                    <a:pt x="1207" y="312"/>
                    <a:pt x="1207" y="312"/>
                  </a:cubicBezTo>
                  <a:lnTo>
                    <a:pt x="1207" y="319"/>
                  </a:lnTo>
                  <a:close/>
                  <a:moveTo>
                    <a:pt x="1207" y="293"/>
                  </a:moveTo>
                  <a:cubicBezTo>
                    <a:pt x="1202" y="293"/>
                    <a:pt x="1202" y="293"/>
                    <a:pt x="1202" y="293"/>
                  </a:cubicBezTo>
                  <a:cubicBezTo>
                    <a:pt x="1202" y="287"/>
                    <a:pt x="1202" y="287"/>
                    <a:pt x="1202" y="287"/>
                  </a:cubicBezTo>
                  <a:cubicBezTo>
                    <a:pt x="1207" y="287"/>
                    <a:pt x="1207" y="287"/>
                    <a:pt x="1207" y="287"/>
                  </a:cubicBezTo>
                  <a:lnTo>
                    <a:pt x="1207" y="293"/>
                  </a:lnTo>
                  <a:close/>
                  <a:moveTo>
                    <a:pt x="1207" y="280"/>
                  </a:moveTo>
                  <a:cubicBezTo>
                    <a:pt x="1202" y="280"/>
                    <a:pt x="1202" y="280"/>
                    <a:pt x="1202" y="280"/>
                  </a:cubicBezTo>
                  <a:cubicBezTo>
                    <a:pt x="1202" y="274"/>
                    <a:pt x="1202" y="274"/>
                    <a:pt x="1202" y="274"/>
                  </a:cubicBezTo>
                  <a:cubicBezTo>
                    <a:pt x="1207" y="274"/>
                    <a:pt x="1207" y="274"/>
                    <a:pt x="1207" y="274"/>
                  </a:cubicBezTo>
                  <a:lnTo>
                    <a:pt x="1207" y="280"/>
                  </a:lnTo>
                  <a:close/>
                  <a:moveTo>
                    <a:pt x="1207" y="268"/>
                  </a:moveTo>
                  <a:cubicBezTo>
                    <a:pt x="1202" y="268"/>
                    <a:pt x="1202" y="268"/>
                    <a:pt x="1202" y="268"/>
                  </a:cubicBezTo>
                  <a:cubicBezTo>
                    <a:pt x="1202" y="261"/>
                    <a:pt x="1202" y="261"/>
                    <a:pt x="1202" y="261"/>
                  </a:cubicBezTo>
                  <a:cubicBezTo>
                    <a:pt x="1207" y="261"/>
                    <a:pt x="1207" y="261"/>
                    <a:pt x="1207" y="261"/>
                  </a:cubicBezTo>
                  <a:lnTo>
                    <a:pt x="1207" y="268"/>
                  </a:lnTo>
                  <a:close/>
                  <a:moveTo>
                    <a:pt x="1207" y="255"/>
                  </a:moveTo>
                  <a:cubicBezTo>
                    <a:pt x="1202" y="255"/>
                    <a:pt x="1202" y="255"/>
                    <a:pt x="1202" y="255"/>
                  </a:cubicBezTo>
                  <a:cubicBezTo>
                    <a:pt x="1202" y="248"/>
                    <a:pt x="1202" y="248"/>
                    <a:pt x="1202" y="248"/>
                  </a:cubicBezTo>
                  <a:cubicBezTo>
                    <a:pt x="1207" y="248"/>
                    <a:pt x="1207" y="248"/>
                    <a:pt x="1207" y="248"/>
                  </a:cubicBezTo>
                  <a:lnTo>
                    <a:pt x="1207" y="255"/>
                  </a:lnTo>
                  <a:close/>
                  <a:moveTo>
                    <a:pt x="1207" y="242"/>
                  </a:moveTo>
                  <a:cubicBezTo>
                    <a:pt x="1202" y="242"/>
                    <a:pt x="1202" y="242"/>
                    <a:pt x="1202" y="242"/>
                  </a:cubicBezTo>
                  <a:cubicBezTo>
                    <a:pt x="1202" y="236"/>
                    <a:pt x="1202" y="236"/>
                    <a:pt x="1202" y="236"/>
                  </a:cubicBezTo>
                  <a:cubicBezTo>
                    <a:pt x="1207" y="236"/>
                    <a:pt x="1207" y="236"/>
                    <a:pt x="1207" y="236"/>
                  </a:cubicBezTo>
                  <a:lnTo>
                    <a:pt x="1207" y="242"/>
                  </a:lnTo>
                  <a:close/>
                  <a:moveTo>
                    <a:pt x="1207" y="229"/>
                  </a:moveTo>
                  <a:cubicBezTo>
                    <a:pt x="1202" y="229"/>
                    <a:pt x="1202" y="229"/>
                    <a:pt x="1202" y="229"/>
                  </a:cubicBezTo>
                  <a:cubicBezTo>
                    <a:pt x="1202" y="223"/>
                    <a:pt x="1202" y="223"/>
                    <a:pt x="1202" y="223"/>
                  </a:cubicBezTo>
                  <a:cubicBezTo>
                    <a:pt x="1207" y="223"/>
                    <a:pt x="1207" y="223"/>
                    <a:pt x="1207" y="223"/>
                  </a:cubicBezTo>
                  <a:lnTo>
                    <a:pt x="1207" y="229"/>
                  </a:lnTo>
                  <a:close/>
                  <a:moveTo>
                    <a:pt x="1415" y="190"/>
                  </a:moveTo>
                  <a:cubicBezTo>
                    <a:pt x="1431" y="214"/>
                    <a:pt x="1431" y="214"/>
                    <a:pt x="1431" y="214"/>
                  </a:cubicBezTo>
                  <a:cubicBezTo>
                    <a:pt x="1399" y="214"/>
                    <a:pt x="1399" y="214"/>
                    <a:pt x="1399" y="214"/>
                  </a:cubicBezTo>
                  <a:lnTo>
                    <a:pt x="1415" y="190"/>
                  </a:lnTo>
                  <a:close/>
                  <a:moveTo>
                    <a:pt x="1403" y="289"/>
                  </a:moveTo>
                  <a:cubicBezTo>
                    <a:pt x="1403" y="290"/>
                    <a:pt x="1402" y="291"/>
                    <a:pt x="1402" y="291"/>
                  </a:cubicBezTo>
                  <a:cubicBezTo>
                    <a:pt x="1400" y="291"/>
                    <a:pt x="1400" y="291"/>
                    <a:pt x="1400" y="291"/>
                  </a:cubicBezTo>
                  <a:cubicBezTo>
                    <a:pt x="1399" y="291"/>
                    <a:pt x="1398" y="290"/>
                    <a:pt x="1398" y="289"/>
                  </a:cubicBezTo>
                  <a:cubicBezTo>
                    <a:pt x="1398" y="287"/>
                    <a:pt x="1398" y="287"/>
                    <a:pt x="1398" y="287"/>
                  </a:cubicBezTo>
                  <a:cubicBezTo>
                    <a:pt x="1398" y="285"/>
                    <a:pt x="1399" y="284"/>
                    <a:pt x="1400" y="284"/>
                  </a:cubicBezTo>
                  <a:cubicBezTo>
                    <a:pt x="1402" y="284"/>
                    <a:pt x="1402" y="284"/>
                    <a:pt x="1402" y="284"/>
                  </a:cubicBezTo>
                  <a:cubicBezTo>
                    <a:pt x="1402" y="284"/>
                    <a:pt x="1403" y="285"/>
                    <a:pt x="1403" y="287"/>
                  </a:cubicBezTo>
                  <a:lnTo>
                    <a:pt x="1403" y="289"/>
                  </a:lnTo>
                  <a:close/>
                  <a:moveTo>
                    <a:pt x="1403" y="276"/>
                  </a:moveTo>
                  <a:cubicBezTo>
                    <a:pt x="1403" y="277"/>
                    <a:pt x="1402" y="278"/>
                    <a:pt x="1402" y="278"/>
                  </a:cubicBezTo>
                  <a:cubicBezTo>
                    <a:pt x="1400" y="278"/>
                    <a:pt x="1400" y="278"/>
                    <a:pt x="1400" y="278"/>
                  </a:cubicBezTo>
                  <a:cubicBezTo>
                    <a:pt x="1399" y="278"/>
                    <a:pt x="1398" y="277"/>
                    <a:pt x="1398" y="276"/>
                  </a:cubicBezTo>
                  <a:cubicBezTo>
                    <a:pt x="1398" y="274"/>
                    <a:pt x="1398" y="274"/>
                    <a:pt x="1398" y="274"/>
                  </a:cubicBezTo>
                  <a:cubicBezTo>
                    <a:pt x="1398" y="273"/>
                    <a:pt x="1399" y="272"/>
                    <a:pt x="1400" y="272"/>
                  </a:cubicBezTo>
                  <a:cubicBezTo>
                    <a:pt x="1402" y="272"/>
                    <a:pt x="1402" y="272"/>
                    <a:pt x="1402" y="272"/>
                  </a:cubicBezTo>
                  <a:cubicBezTo>
                    <a:pt x="1402" y="272"/>
                    <a:pt x="1403" y="273"/>
                    <a:pt x="1403" y="274"/>
                  </a:cubicBezTo>
                  <a:lnTo>
                    <a:pt x="1403" y="276"/>
                  </a:lnTo>
                  <a:close/>
                  <a:moveTo>
                    <a:pt x="1403" y="263"/>
                  </a:moveTo>
                  <a:cubicBezTo>
                    <a:pt x="1403" y="264"/>
                    <a:pt x="1402" y="265"/>
                    <a:pt x="1402" y="265"/>
                  </a:cubicBezTo>
                  <a:cubicBezTo>
                    <a:pt x="1400" y="265"/>
                    <a:pt x="1400" y="265"/>
                    <a:pt x="1400" y="265"/>
                  </a:cubicBezTo>
                  <a:cubicBezTo>
                    <a:pt x="1399" y="265"/>
                    <a:pt x="1398" y="264"/>
                    <a:pt x="1398" y="263"/>
                  </a:cubicBezTo>
                  <a:cubicBezTo>
                    <a:pt x="1398" y="261"/>
                    <a:pt x="1398" y="261"/>
                    <a:pt x="1398" y="261"/>
                  </a:cubicBezTo>
                  <a:cubicBezTo>
                    <a:pt x="1398" y="260"/>
                    <a:pt x="1399" y="259"/>
                    <a:pt x="1400" y="259"/>
                  </a:cubicBezTo>
                  <a:cubicBezTo>
                    <a:pt x="1402" y="259"/>
                    <a:pt x="1402" y="259"/>
                    <a:pt x="1402" y="259"/>
                  </a:cubicBezTo>
                  <a:cubicBezTo>
                    <a:pt x="1402" y="259"/>
                    <a:pt x="1403" y="260"/>
                    <a:pt x="1403" y="261"/>
                  </a:cubicBezTo>
                  <a:lnTo>
                    <a:pt x="1403" y="263"/>
                  </a:lnTo>
                  <a:close/>
                  <a:moveTo>
                    <a:pt x="1403" y="250"/>
                  </a:moveTo>
                  <a:cubicBezTo>
                    <a:pt x="1403" y="251"/>
                    <a:pt x="1402" y="252"/>
                    <a:pt x="1402" y="252"/>
                  </a:cubicBezTo>
                  <a:cubicBezTo>
                    <a:pt x="1400" y="252"/>
                    <a:pt x="1400" y="252"/>
                    <a:pt x="1400" y="252"/>
                  </a:cubicBezTo>
                  <a:cubicBezTo>
                    <a:pt x="1399" y="252"/>
                    <a:pt x="1398" y="251"/>
                    <a:pt x="1398" y="250"/>
                  </a:cubicBezTo>
                  <a:cubicBezTo>
                    <a:pt x="1398" y="248"/>
                    <a:pt x="1398" y="248"/>
                    <a:pt x="1398" y="248"/>
                  </a:cubicBezTo>
                  <a:cubicBezTo>
                    <a:pt x="1398" y="247"/>
                    <a:pt x="1399" y="246"/>
                    <a:pt x="1400" y="246"/>
                  </a:cubicBezTo>
                  <a:cubicBezTo>
                    <a:pt x="1402" y="246"/>
                    <a:pt x="1402" y="246"/>
                    <a:pt x="1402" y="246"/>
                  </a:cubicBezTo>
                  <a:cubicBezTo>
                    <a:pt x="1402" y="246"/>
                    <a:pt x="1403" y="247"/>
                    <a:pt x="1403" y="248"/>
                  </a:cubicBezTo>
                  <a:lnTo>
                    <a:pt x="1403" y="250"/>
                  </a:lnTo>
                  <a:close/>
                  <a:moveTo>
                    <a:pt x="1403" y="237"/>
                  </a:moveTo>
                  <a:cubicBezTo>
                    <a:pt x="1403" y="239"/>
                    <a:pt x="1402" y="240"/>
                    <a:pt x="1402" y="240"/>
                  </a:cubicBezTo>
                  <a:cubicBezTo>
                    <a:pt x="1400" y="240"/>
                    <a:pt x="1400" y="240"/>
                    <a:pt x="1400" y="240"/>
                  </a:cubicBezTo>
                  <a:cubicBezTo>
                    <a:pt x="1399" y="240"/>
                    <a:pt x="1398" y="239"/>
                    <a:pt x="1398" y="237"/>
                  </a:cubicBezTo>
                  <a:cubicBezTo>
                    <a:pt x="1398" y="235"/>
                    <a:pt x="1398" y="235"/>
                    <a:pt x="1398" y="235"/>
                  </a:cubicBezTo>
                  <a:cubicBezTo>
                    <a:pt x="1398" y="234"/>
                    <a:pt x="1399" y="233"/>
                    <a:pt x="1400" y="233"/>
                  </a:cubicBezTo>
                  <a:cubicBezTo>
                    <a:pt x="1402" y="233"/>
                    <a:pt x="1402" y="233"/>
                    <a:pt x="1402" y="233"/>
                  </a:cubicBezTo>
                  <a:cubicBezTo>
                    <a:pt x="1402" y="233"/>
                    <a:pt x="1403" y="234"/>
                    <a:pt x="1403" y="235"/>
                  </a:cubicBezTo>
                  <a:lnTo>
                    <a:pt x="1403" y="237"/>
                  </a:lnTo>
                  <a:close/>
                  <a:moveTo>
                    <a:pt x="1403" y="225"/>
                  </a:moveTo>
                  <a:cubicBezTo>
                    <a:pt x="1403" y="226"/>
                    <a:pt x="1402" y="227"/>
                    <a:pt x="1402" y="227"/>
                  </a:cubicBezTo>
                  <a:cubicBezTo>
                    <a:pt x="1400" y="227"/>
                    <a:pt x="1400" y="227"/>
                    <a:pt x="1400" y="227"/>
                  </a:cubicBezTo>
                  <a:cubicBezTo>
                    <a:pt x="1399" y="227"/>
                    <a:pt x="1398" y="226"/>
                    <a:pt x="1398" y="225"/>
                  </a:cubicBezTo>
                  <a:cubicBezTo>
                    <a:pt x="1398" y="223"/>
                    <a:pt x="1398" y="223"/>
                    <a:pt x="1398" y="223"/>
                  </a:cubicBezTo>
                  <a:cubicBezTo>
                    <a:pt x="1398" y="221"/>
                    <a:pt x="1399" y="220"/>
                    <a:pt x="1400" y="220"/>
                  </a:cubicBezTo>
                  <a:cubicBezTo>
                    <a:pt x="1402" y="220"/>
                    <a:pt x="1402" y="220"/>
                    <a:pt x="1402" y="220"/>
                  </a:cubicBezTo>
                  <a:cubicBezTo>
                    <a:pt x="1402" y="220"/>
                    <a:pt x="1403" y="221"/>
                    <a:pt x="1403" y="223"/>
                  </a:cubicBezTo>
                  <a:lnTo>
                    <a:pt x="1403" y="225"/>
                  </a:lnTo>
                  <a:close/>
                  <a:moveTo>
                    <a:pt x="1413" y="301"/>
                  </a:moveTo>
                  <a:cubicBezTo>
                    <a:pt x="1413" y="303"/>
                    <a:pt x="1412" y="304"/>
                    <a:pt x="1411" y="304"/>
                  </a:cubicBezTo>
                  <a:cubicBezTo>
                    <a:pt x="1410" y="304"/>
                    <a:pt x="1410" y="304"/>
                    <a:pt x="1410" y="304"/>
                  </a:cubicBezTo>
                  <a:cubicBezTo>
                    <a:pt x="1409" y="304"/>
                    <a:pt x="1408" y="303"/>
                    <a:pt x="1408" y="301"/>
                  </a:cubicBezTo>
                  <a:cubicBezTo>
                    <a:pt x="1408" y="299"/>
                    <a:pt x="1408" y="299"/>
                    <a:pt x="1408" y="299"/>
                  </a:cubicBezTo>
                  <a:cubicBezTo>
                    <a:pt x="1408" y="298"/>
                    <a:pt x="1409" y="297"/>
                    <a:pt x="1410" y="297"/>
                  </a:cubicBezTo>
                  <a:cubicBezTo>
                    <a:pt x="1411" y="297"/>
                    <a:pt x="1411" y="297"/>
                    <a:pt x="1411" y="297"/>
                  </a:cubicBezTo>
                  <a:cubicBezTo>
                    <a:pt x="1412" y="297"/>
                    <a:pt x="1413" y="298"/>
                    <a:pt x="1413" y="299"/>
                  </a:cubicBezTo>
                  <a:lnTo>
                    <a:pt x="1413" y="301"/>
                  </a:lnTo>
                  <a:close/>
                  <a:moveTo>
                    <a:pt x="1413" y="289"/>
                  </a:moveTo>
                  <a:cubicBezTo>
                    <a:pt x="1413" y="290"/>
                    <a:pt x="1412" y="291"/>
                    <a:pt x="1411" y="291"/>
                  </a:cubicBezTo>
                  <a:cubicBezTo>
                    <a:pt x="1410" y="291"/>
                    <a:pt x="1410" y="291"/>
                    <a:pt x="1410" y="291"/>
                  </a:cubicBezTo>
                  <a:cubicBezTo>
                    <a:pt x="1409" y="291"/>
                    <a:pt x="1408" y="290"/>
                    <a:pt x="1408" y="289"/>
                  </a:cubicBezTo>
                  <a:cubicBezTo>
                    <a:pt x="1408" y="287"/>
                    <a:pt x="1408" y="287"/>
                    <a:pt x="1408" y="287"/>
                  </a:cubicBezTo>
                  <a:cubicBezTo>
                    <a:pt x="1408" y="285"/>
                    <a:pt x="1409" y="284"/>
                    <a:pt x="1410" y="284"/>
                  </a:cubicBezTo>
                  <a:cubicBezTo>
                    <a:pt x="1411" y="284"/>
                    <a:pt x="1411" y="284"/>
                    <a:pt x="1411" y="284"/>
                  </a:cubicBezTo>
                  <a:cubicBezTo>
                    <a:pt x="1412" y="284"/>
                    <a:pt x="1413" y="285"/>
                    <a:pt x="1413" y="287"/>
                  </a:cubicBezTo>
                  <a:lnTo>
                    <a:pt x="1413" y="289"/>
                  </a:lnTo>
                  <a:close/>
                  <a:moveTo>
                    <a:pt x="1413" y="263"/>
                  </a:moveTo>
                  <a:cubicBezTo>
                    <a:pt x="1413" y="264"/>
                    <a:pt x="1412" y="265"/>
                    <a:pt x="1411" y="265"/>
                  </a:cubicBezTo>
                  <a:cubicBezTo>
                    <a:pt x="1410" y="265"/>
                    <a:pt x="1410" y="265"/>
                    <a:pt x="1410" y="265"/>
                  </a:cubicBezTo>
                  <a:cubicBezTo>
                    <a:pt x="1409" y="265"/>
                    <a:pt x="1408" y="264"/>
                    <a:pt x="1408" y="263"/>
                  </a:cubicBezTo>
                  <a:cubicBezTo>
                    <a:pt x="1408" y="261"/>
                    <a:pt x="1408" y="261"/>
                    <a:pt x="1408" y="261"/>
                  </a:cubicBezTo>
                  <a:cubicBezTo>
                    <a:pt x="1408" y="260"/>
                    <a:pt x="1409" y="259"/>
                    <a:pt x="1410" y="259"/>
                  </a:cubicBezTo>
                  <a:cubicBezTo>
                    <a:pt x="1411" y="259"/>
                    <a:pt x="1411" y="259"/>
                    <a:pt x="1411" y="259"/>
                  </a:cubicBezTo>
                  <a:cubicBezTo>
                    <a:pt x="1412" y="259"/>
                    <a:pt x="1413" y="260"/>
                    <a:pt x="1413" y="261"/>
                  </a:cubicBezTo>
                  <a:lnTo>
                    <a:pt x="1413" y="263"/>
                  </a:lnTo>
                  <a:close/>
                  <a:moveTo>
                    <a:pt x="1413" y="250"/>
                  </a:moveTo>
                  <a:cubicBezTo>
                    <a:pt x="1413" y="251"/>
                    <a:pt x="1412" y="252"/>
                    <a:pt x="1411" y="252"/>
                  </a:cubicBezTo>
                  <a:cubicBezTo>
                    <a:pt x="1410" y="252"/>
                    <a:pt x="1410" y="252"/>
                    <a:pt x="1410" y="252"/>
                  </a:cubicBezTo>
                  <a:cubicBezTo>
                    <a:pt x="1409" y="252"/>
                    <a:pt x="1408" y="251"/>
                    <a:pt x="1408" y="250"/>
                  </a:cubicBezTo>
                  <a:cubicBezTo>
                    <a:pt x="1408" y="248"/>
                    <a:pt x="1408" y="248"/>
                    <a:pt x="1408" y="248"/>
                  </a:cubicBezTo>
                  <a:cubicBezTo>
                    <a:pt x="1408" y="247"/>
                    <a:pt x="1409" y="246"/>
                    <a:pt x="1410" y="246"/>
                  </a:cubicBezTo>
                  <a:cubicBezTo>
                    <a:pt x="1411" y="246"/>
                    <a:pt x="1411" y="246"/>
                    <a:pt x="1411" y="246"/>
                  </a:cubicBezTo>
                  <a:cubicBezTo>
                    <a:pt x="1412" y="246"/>
                    <a:pt x="1413" y="247"/>
                    <a:pt x="1413" y="248"/>
                  </a:cubicBezTo>
                  <a:lnTo>
                    <a:pt x="1413" y="250"/>
                  </a:lnTo>
                  <a:close/>
                  <a:moveTo>
                    <a:pt x="1413" y="237"/>
                  </a:moveTo>
                  <a:cubicBezTo>
                    <a:pt x="1413" y="239"/>
                    <a:pt x="1412" y="240"/>
                    <a:pt x="1411" y="240"/>
                  </a:cubicBezTo>
                  <a:cubicBezTo>
                    <a:pt x="1410" y="240"/>
                    <a:pt x="1410" y="240"/>
                    <a:pt x="1410" y="240"/>
                  </a:cubicBezTo>
                  <a:cubicBezTo>
                    <a:pt x="1409" y="240"/>
                    <a:pt x="1408" y="239"/>
                    <a:pt x="1408" y="237"/>
                  </a:cubicBezTo>
                  <a:cubicBezTo>
                    <a:pt x="1408" y="235"/>
                    <a:pt x="1408" y="235"/>
                    <a:pt x="1408" y="235"/>
                  </a:cubicBezTo>
                  <a:cubicBezTo>
                    <a:pt x="1408" y="234"/>
                    <a:pt x="1409" y="233"/>
                    <a:pt x="1410" y="233"/>
                  </a:cubicBezTo>
                  <a:cubicBezTo>
                    <a:pt x="1411" y="233"/>
                    <a:pt x="1411" y="233"/>
                    <a:pt x="1411" y="233"/>
                  </a:cubicBezTo>
                  <a:cubicBezTo>
                    <a:pt x="1412" y="233"/>
                    <a:pt x="1413" y="234"/>
                    <a:pt x="1413" y="235"/>
                  </a:cubicBezTo>
                  <a:lnTo>
                    <a:pt x="1413" y="237"/>
                  </a:lnTo>
                  <a:close/>
                  <a:moveTo>
                    <a:pt x="1413" y="225"/>
                  </a:moveTo>
                  <a:cubicBezTo>
                    <a:pt x="1413" y="226"/>
                    <a:pt x="1412" y="227"/>
                    <a:pt x="1411" y="227"/>
                  </a:cubicBezTo>
                  <a:cubicBezTo>
                    <a:pt x="1410" y="227"/>
                    <a:pt x="1410" y="227"/>
                    <a:pt x="1410" y="227"/>
                  </a:cubicBezTo>
                  <a:cubicBezTo>
                    <a:pt x="1409" y="227"/>
                    <a:pt x="1408" y="226"/>
                    <a:pt x="1408" y="225"/>
                  </a:cubicBezTo>
                  <a:cubicBezTo>
                    <a:pt x="1408" y="223"/>
                    <a:pt x="1408" y="223"/>
                    <a:pt x="1408" y="223"/>
                  </a:cubicBezTo>
                  <a:cubicBezTo>
                    <a:pt x="1408" y="221"/>
                    <a:pt x="1409" y="220"/>
                    <a:pt x="1410" y="220"/>
                  </a:cubicBezTo>
                  <a:cubicBezTo>
                    <a:pt x="1411" y="220"/>
                    <a:pt x="1411" y="220"/>
                    <a:pt x="1411" y="220"/>
                  </a:cubicBezTo>
                  <a:cubicBezTo>
                    <a:pt x="1412" y="220"/>
                    <a:pt x="1413" y="221"/>
                    <a:pt x="1413" y="223"/>
                  </a:cubicBezTo>
                  <a:lnTo>
                    <a:pt x="1413" y="225"/>
                  </a:lnTo>
                  <a:close/>
                  <a:moveTo>
                    <a:pt x="1422" y="301"/>
                  </a:moveTo>
                  <a:cubicBezTo>
                    <a:pt x="1422" y="303"/>
                    <a:pt x="1422" y="304"/>
                    <a:pt x="1421" y="304"/>
                  </a:cubicBezTo>
                  <a:cubicBezTo>
                    <a:pt x="1419" y="304"/>
                    <a:pt x="1419" y="304"/>
                    <a:pt x="1419" y="304"/>
                  </a:cubicBezTo>
                  <a:cubicBezTo>
                    <a:pt x="1418" y="304"/>
                    <a:pt x="1418" y="303"/>
                    <a:pt x="1418" y="301"/>
                  </a:cubicBezTo>
                  <a:cubicBezTo>
                    <a:pt x="1418" y="299"/>
                    <a:pt x="1418" y="299"/>
                    <a:pt x="1418" y="299"/>
                  </a:cubicBezTo>
                  <a:cubicBezTo>
                    <a:pt x="1418" y="298"/>
                    <a:pt x="1418" y="297"/>
                    <a:pt x="1419" y="297"/>
                  </a:cubicBezTo>
                  <a:cubicBezTo>
                    <a:pt x="1421" y="297"/>
                    <a:pt x="1421" y="297"/>
                    <a:pt x="1421" y="297"/>
                  </a:cubicBezTo>
                  <a:cubicBezTo>
                    <a:pt x="1422" y="297"/>
                    <a:pt x="1422" y="298"/>
                    <a:pt x="1422" y="299"/>
                  </a:cubicBezTo>
                  <a:lnTo>
                    <a:pt x="1422" y="301"/>
                  </a:lnTo>
                  <a:close/>
                  <a:moveTo>
                    <a:pt x="1422" y="289"/>
                  </a:moveTo>
                  <a:cubicBezTo>
                    <a:pt x="1422" y="290"/>
                    <a:pt x="1422" y="291"/>
                    <a:pt x="1421" y="291"/>
                  </a:cubicBezTo>
                  <a:cubicBezTo>
                    <a:pt x="1419" y="291"/>
                    <a:pt x="1419" y="291"/>
                    <a:pt x="1419" y="291"/>
                  </a:cubicBezTo>
                  <a:cubicBezTo>
                    <a:pt x="1418" y="291"/>
                    <a:pt x="1418" y="290"/>
                    <a:pt x="1418" y="289"/>
                  </a:cubicBezTo>
                  <a:cubicBezTo>
                    <a:pt x="1418" y="287"/>
                    <a:pt x="1418" y="287"/>
                    <a:pt x="1418" y="287"/>
                  </a:cubicBezTo>
                  <a:cubicBezTo>
                    <a:pt x="1418" y="285"/>
                    <a:pt x="1418" y="284"/>
                    <a:pt x="1419" y="284"/>
                  </a:cubicBezTo>
                  <a:cubicBezTo>
                    <a:pt x="1421" y="284"/>
                    <a:pt x="1421" y="284"/>
                    <a:pt x="1421" y="284"/>
                  </a:cubicBezTo>
                  <a:cubicBezTo>
                    <a:pt x="1422" y="284"/>
                    <a:pt x="1422" y="285"/>
                    <a:pt x="1422" y="287"/>
                  </a:cubicBezTo>
                  <a:lnTo>
                    <a:pt x="1422" y="289"/>
                  </a:lnTo>
                  <a:close/>
                  <a:moveTo>
                    <a:pt x="1422" y="276"/>
                  </a:moveTo>
                  <a:cubicBezTo>
                    <a:pt x="1422" y="277"/>
                    <a:pt x="1422" y="278"/>
                    <a:pt x="1421" y="278"/>
                  </a:cubicBezTo>
                  <a:cubicBezTo>
                    <a:pt x="1419" y="278"/>
                    <a:pt x="1419" y="278"/>
                    <a:pt x="1419" y="278"/>
                  </a:cubicBezTo>
                  <a:cubicBezTo>
                    <a:pt x="1418" y="278"/>
                    <a:pt x="1418" y="277"/>
                    <a:pt x="1418" y="276"/>
                  </a:cubicBezTo>
                  <a:cubicBezTo>
                    <a:pt x="1418" y="274"/>
                    <a:pt x="1418" y="274"/>
                    <a:pt x="1418" y="274"/>
                  </a:cubicBezTo>
                  <a:cubicBezTo>
                    <a:pt x="1418" y="273"/>
                    <a:pt x="1418" y="272"/>
                    <a:pt x="1419" y="272"/>
                  </a:cubicBezTo>
                  <a:cubicBezTo>
                    <a:pt x="1421" y="272"/>
                    <a:pt x="1421" y="272"/>
                    <a:pt x="1421" y="272"/>
                  </a:cubicBezTo>
                  <a:cubicBezTo>
                    <a:pt x="1422" y="272"/>
                    <a:pt x="1422" y="273"/>
                    <a:pt x="1422" y="274"/>
                  </a:cubicBezTo>
                  <a:lnTo>
                    <a:pt x="1422" y="276"/>
                  </a:lnTo>
                  <a:close/>
                  <a:moveTo>
                    <a:pt x="1422" y="263"/>
                  </a:moveTo>
                  <a:cubicBezTo>
                    <a:pt x="1422" y="264"/>
                    <a:pt x="1422" y="265"/>
                    <a:pt x="1421" y="265"/>
                  </a:cubicBezTo>
                  <a:cubicBezTo>
                    <a:pt x="1419" y="265"/>
                    <a:pt x="1419" y="265"/>
                    <a:pt x="1419" y="265"/>
                  </a:cubicBezTo>
                  <a:cubicBezTo>
                    <a:pt x="1418" y="265"/>
                    <a:pt x="1418" y="264"/>
                    <a:pt x="1418" y="263"/>
                  </a:cubicBezTo>
                  <a:cubicBezTo>
                    <a:pt x="1418" y="261"/>
                    <a:pt x="1418" y="261"/>
                    <a:pt x="1418" y="261"/>
                  </a:cubicBezTo>
                  <a:cubicBezTo>
                    <a:pt x="1418" y="260"/>
                    <a:pt x="1418" y="259"/>
                    <a:pt x="1419" y="259"/>
                  </a:cubicBezTo>
                  <a:cubicBezTo>
                    <a:pt x="1421" y="259"/>
                    <a:pt x="1421" y="259"/>
                    <a:pt x="1421" y="259"/>
                  </a:cubicBezTo>
                  <a:cubicBezTo>
                    <a:pt x="1422" y="259"/>
                    <a:pt x="1422" y="260"/>
                    <a:pt x="1422" y="261"/>
                  </a:cubicBezTo>
                  <a:lnTo>
                    <a:pt x="1422" y="263"/>
                  </a:lnTo>
                  <a:close/>
                  <a:moveTo>
                    <a:pt x="1422" y="250"/>
                  </a:moveTo>
                  <a:cubicBezTo>
                    <a:pt x="1422" y="251"/>
                    <a:pt x="1422" y="252"/>
                    <a:pt x="1421" y="252"/>
                  </a:cubicBezTo>
                  <a:cubicBezTo>
                    <a:pt x="1419" y="252"/>
                    <a:pt x="1419" y="252"/>
                    <a:pt x="1419" y="252"/>
                  </a:cubicBezTo>
                  <a:cubicBezTo>
                    <a:pt x="1418" y="252"/>
                    <a:pt x="1418" y="251"/>
                    <a:pt x="1418" y="250"/>
                  </a:cubicBezTo>
                  <a:cubicBezTo>
                    <a:pt x="1418" y="248"/>
                    <a:pt x="1418" y="248"/>
                    <a:pt x="1418" y="248"/>
                  </a:cubicBezTo>
                  <a:cubicBezTo>
                    <a:pt x="1418" y="247"/>
                    <a:pt x="1418" y="246"/>
                    <a:pt x="1419" y="246"/>
                  </a:cubicBezTo>
                  <a:cubicBezTo>
                    <a:pt x="1421" y="246"/>
                    <a:pt x="1421" y="246"/>
                    <a:pt x="1421" y="246"/>
                  </a:cubicBezTo>
                  <a:cubicBezTo>
                    <a:pt x="1422" y="246"/>
                    <a:pt x="1422" y="247"/>
                    <a:pt x="1422" y="248"/>
                  </a:cubicBezTo>
                  <a:lnTo>
                    <a:pt x="1422" y="250"/>
                  </a:lnTo>
                  <a:close/>
                  <a:moveTo>
                    <a:pt x="1422" y="225"/>
                  </a:moveTo>
                  <a:cubicBezTo>
                    <a:pt x="1422" y="226"/>
                    <a:pt x="1422" y="227"/>
                    <a:pt x="1421" y="227"/>
                  </a:cubicBezTo>
                  <a:cubicBezTo>
                    <a:pt x="1419" y="227"/>
                    <a:pt x="1419" y="227"/>
                    <a:pt x="1419" y="227"/>
                  </a:cubicBezTo>
                  <a:cubicBezTo>
                    <a:pt x="1418" y="227"/>
                    <a:pt x="1418" y="226"/>
                    <a:pt x="1418" y="225"/>
                  </a:cubicBezTo>
                  <a:cubicBezTo>
                    <a:pt x="1418" y="223"/>
                    <a:pt x="1418" y="223"/>
                    <a:pt x="1418" y="223"/>
                  </a:cubicBezTo>
                  <a:cubicBezTo>
                    <a:pt x="1418" y="221"/>
                    <a:pt x="1418" y="220"/>
                    <a:pt x="1419" y="220"/>
                  </a:cubicBezTo>
                  <a:cubicBezTo>
                    <a:pt x="1421" y="220"/>
                    <a:pt x="1421" y="220"/>
                    <a:pt x="1421" y="220"/>
                  </a:cubicBezTo>
                  <a:cubicBezTo>
                    <a:pt x="1422" y="220"/>
                    <a:pt x="1422" y="221"/>
                    <a:pt x="1422" y="223"/>
                  </a:cubicBezTo>
                  <a:lnTo>
                    <a:pt x="1422" y="225"/>
                  </a:lnTo>
                  <a:close/>
                  <a:moveTo>
                    <a:pt x="1432" y="301"/>
                  </a:moveTo>
                  <a:cubicBezTo>
                    <a:pt x="1432" y="303"/>
                    <a:pt x="1431" y="304"/>
                    <a:pt x="1430" y="304"/>
                  </a:cubicBezTo>
                  <a:cubicBezTo>
                    <a:pt x="1429" y="304"/>
                    <a:pt x="1429" y="304"/>
                    <a:pt x="1429" y="304"/>
                  </a:cubicBezTo>
                  <a:cubicBezTo>
                    <a:pt x="1428" y="304"/>
                    <a:pt x="1427" y="303"/>
                    <a:pt x="1427" y="301"/>
                  </a:cubicBezTo>
                  <a:cubicBezTo>
                    <a:pt x="1427" y="299"/>
                    <a:pt x="1427" y="299"/>
                    <a:pt x="1427" y="299"/>
                  </a:cubicBezTo>
                  <a:cubicBezTo>
                    <a:pt x="1427" y="298"/>
                    <a:pt x="1428" y="297"/>
                    <a:pt x="1429" y="297"/>
                  </a:cubicBezTo>
                  <a:cubicBezTo>
                    <a:pt x="1430" y="297"/>
                    <a:pt x="1430" y="297"/>
                    <a:pt x="1430" y="297"/>
                  </a:cubicBezTo>
                  <a:cubicBezTo>
                    <a:pt x="1431" y="297"/>
                    <a:pt x="1432" y="298"/>
                    <a:pt x="1432" y="299"/>
                  </a:cubicBezTo>
                  <a:lnTo>
                    <a:pt x="1432" y="301"/>
                  </a:lnTo>
                  <a:close/>
                  <a:moveTo>
                    <a:pt x="1432" y="289"/>
                  </a:moveTo>
                  <a:cubicBezTo>
                    <a:pt x="1432" y="290"/>
                    <a:pt x="1431" y="291"/>
                    <a:pt x="1430" y="291"/>
                  </a:cubicBezTo>
                  <a:cubicBezTo>
                    <a:pt x="1429" y="291"/>
                    <a:pt x="1429" y="291"/>
                    <a:pt x="1429" y="291"/>
                  </a:cubicBezTo>
                  <a:cubicBezTo>
                    <a:pt x="1428" y="291"/>
                    <a:pt x="1427" y="290"/>
                    <a:pt x="1427" y="289"/>
                  </a:cubicBezTo>
                  <a:cubicBezTo>
                    <a:pt x="1427" y="287"/>
                    <a:pt x="1427" y="287"/>
                    <a:pt x="1427" y="287"/>
                  </a:cubicBezTo>
                  <a:cubicBezTo>
                    <a:pt x="1427" y="285"/>
                    <a:pt x="1428" y="284"/>
                    <a:pt x="1429" y="284"/>
                  </a:cubicBezTo>
                  <a:cubicBezTo>
                    <a:pt x="1430" y="284"/>
                    <a:pt x="1430" y="284"/>
                    <a:pt x="1430" y="284"/>
                  </a:cubicBezTo>
                  <a:cubicBezTo>
                    <a:pt x="1431" y="284"/>
                    <a:pt x="1432" y="285"/>
                    <a:pt x="1432" y="287"/>
                  </a:cubicBezTo>
                  <a:lnTo>
                    <a:pt x="1432" y="289"/>
                  </a:lnTo>
                  <a:close/>
                  <a:moveTo>
                    <a:pt x="1432" y="276"/>
                  </a:moveTo>
                  <a:cubicBezTo>
                    <a:pt x="1432" y="277"/>
                    <a:pt x="1431" y="278"/>
                    <a:pt x="1430" y="278"/>
                  </a:cubicBezTo>
                  <a:cubicBezTo>
                    <a:pt x="1429" y="278"/>
                    <a:pt x="1429" y="278"/>
                    <a:pt x="1429" y="278"/>
                  </a:cubicBezTo>
                  <a:cubicBezTo>
                    <a:pt x="1428" y="278"/>
                    <a:pt x="1427" y="277"/>
                    <a:pt x="1427" y="276"/>
                  </a:cubicBezTo>
                  <a:cubicBezTo>
                    <a:pt x="1427" y="274"/>
                    <a:pt x="1427" y="274"/>
                    <a:pt x="1427" y="274"/>
                  </a:cubicBezTo>
                  <a:cubicBezTo>
                    <a:pt x="1427" y="273"/>
                    <a:pt x="1428" y="272"/>
                    <a:pt x="1429" y="272"/>
                  </a:cubicBezTo>
                  <a:cubicBezTo>
                    <a:pt x="1430" y="272"/>
                    <a:pt x="1430" y="272"/>
                    <a:pt x="1430" y="272"/>
                  </a:cubicBezTo>
                  <a:cubicBezTo>
                    <a:pt x="1431" y="272"/>
                    <a:pt x="1432" y="273"/>
                    <a:pt x="1432" y="274"/>
                  </a:cubicBezTo>
                  <a:lnTo>
                    <a:pt x="1432" y="276"/>
                  </a:lnTo>
                  <a:close/>
                  <a:moveTo>
                    <a:pt x="1432" y="263"/>
                  </a:moveTo>
                  <a:cubicBezTo>
                    <a:pt x="1432" y="264"/>
                    <a:pt x="1431" y="265"/>
                    <a:pt x="1430" y="265"/>
                  </a:cubicBezTo>
                  <a:cubicBezTo>
                    <a:pt x="1429" y="265"/>
                    <a:pt x="1429" y="265"/>
                    <a:pt x="1429" y="265"/>
                  </a:cubicBezTo>
                  <a:cubicBezTo>
                    <a:pt x="1428" y="265"/>
                    <a:pt x="1427" y="264"/>
                    <a:pt x="1427" y="263"/>
                  </a:cubicBezTo>
                  <a:cubicBezTo>
                    <a:pt x="1427" y="261"/>
                    <a:pt x="1427" y="261"/>
                    <a:pt x="1427" y="261"/>
                  </a:cubicBezTo>
                  <a:cubicBezTo>
                    <a:pt x="1427" y="260"/>
                    <a:pt x="1428" y="259"/>
                    <a:pt x="1429" y="259"/>
                  </a:cubicBezTo>
                  <a:cubicBezTo>
                    <a:pt x="1430" y="259"/>
                    <a:pt x="1430" y="259"/>
                    <a:pt x="1430" y="259"/>
                  </a:cubicBezTo>
                  <a:cubicBezTo>
                    <a:pt x="1431" y="259"/>
                    <a:pt x="1432" y="260"/>
                    <a:pt x="1432" y="261"/>
                  </a:cubicBezTo>
                  <a:lnTo>
                    <a:pt x="1432" y="263"/>
                  </a:lnTo>
                  <a:close/>
                  <a:moveTo>
                    <a:pt x="1432" y="250"/>
                  </a:moveTo>
                  <a:cubicBezTo>
                    <a:pt x="1432" y="251"/>
                    <a:pt x="1431" y="252"/>
                    <a:pt x="1430" y="252"/>
                  </a:cubicBezTo>
                  <a:cubicBezTo>
                    <a:pt x="1429" y="252"/>
                    <a:pt x="1429" y="252"/>
                    <a:pt x="1429" y="252"/>
                  </a:cubicBezTo>
                  <a:cubicBezTo>
                    <a:pt x="1428" y="252"/>
                    <a:pt x="1427" y="251"/>
                    <a:pt x="1427" y="250"/>
                  </a:cubicBezTo>
                  <a:cubicBezTo>
                    <a:pt x="1427" y="248"/>
                    <a:pt x="1427" y="248"/>
                    <a:pt x="1427" y="248"/>
                  </a:cubicBezTo>
                  <a:cubicBezTo>
                    <a:pt x="1427" y="247"/>
                    <a:pt x="1428" y="246"/>
                    <a:pt x="1429" y="246"/>
                  </a:cubicBezTo>
                  <a:cubicBezTo>
                    <a:pt x="1430" y="246"/>
                    <a:pt x="1430" y="246"/>
                    <a:pt x="1430" y="246"/>
                  </a:cubicBezTo>
                  <a:cubicBezTo>
                    <a:pt x="1431" y="246"/>
                    <a:pt x="1432" y="247"/>
                    <a:pt x="1432" y="248"/>
                  </a:cubicBezTo>
                  <a:lnTo>
                    <a:pt x="1432" y="250"/>
                  </a:lnTo>
                  <a:close/>
                  <a:moveTo>
                    <a:pt x="1432" y="237"/>
                  </a:moveTo>
                  <a:cubicBezTo>
                    <a:pt x="1432" y="239"/>
                    <a:pt x="1431" y="240"/>
                    <a:pt x="1430" y="240"/>
                  </a:cubicBezTo>
                  <a:cubicBezTo>
                    <a:pt x="1429" y="240"/>
                    <a:pt x="1429" y="240"/>
                    <a:pt x="1429" y="240"/>
                  </a:cubicBezTo>
                  <a:cubicBezTo>
                    <a:pt x="1428" y="240"/>
                    <a:pt x="1427" y="239"/>
                    <a:pt x="1427" y="237"/>
                  </a:cubicBezTo>
                  <a:cubicBezTo>
                    <a:pt x="1427" y="235"/>
                    <a:pt x="1427" y="235"/>
                    <a:pt x="1427" y="235"/>
                  </a:cubicBezTo>
                  <a:cubicBezTo>
                    <a:pt x="1427" y="234"/>
                    <a:pt x="1428" y="233"/>
                    <a:pt x="1429" y="233"/>
                  </a:cubicBezTo>
                  <a:cubicBezTo>
                    <a:pt x="1430" y="233"/>
                    <a:pt x="1430" y="233"/>
                    <a:pt x="1430" y="233"/>
                  </a:cubicBezTo>
                  <a:cubicBezTo>
                    <a:pt x="1431" y="233"/>
                    <a:pt x="1432" y="234"/>
                    <a:pt x="1432" y="235"/>
                  </a:cubicBezTo>
                  <a:lnTo>
                    <a:pt x="1432" y="237"/>
                  </a:lnTo>
                  <a:close/>
                  <a:moveTo>
                    <a:pt x="1432" y="225"/>
                  </a:moveTo>
                  <a:cubicBezTo>
                    <a:pt x="1432" y="226"/>
                    <a:pt x="1431" y="227"/>
                    <a:pt x="1430" y="227"/>
                  </a:cubicBezTo>
                  <a:cubicBezTo>
                    <a:pt x="1429" y="227"/>
                    <a:pt x="1429" y="227"/>
                    <a:pt x="1429" y="227"/>
                  </a:cubicBezTo>
                  <a:cubicBezTo>
                    <a:pt x="1428" y="227"/>
                    <a:pt x="1427" y="226"/>
                    <a:pt x="1427" y="225"/>
                  </a:cubicBezTo>
                  <a:cubicBezTo>
                    <a:pt x="1427" y="223"/>
                    <a:pt x="1427" y="223"/>
                    <a:pt x="1427" y="223"/>
                  </a:cubicBezTo>
                  <a:cubicBezTo>
                    <a:pt x="1427" y="221"/>
                    <a:pt x="1428" y="220"/>
                    <a:pt x="1429" y="220"/>
                  </a:cubicBezTo>
                  <a:cubicBezTo>
                    <a:pt x="1430" y="220"/>
                    <a:pt x="1430" y="220"/>
                    <a:pt x="1430" y="220"/>
                  </a:cubicBezTo>
                  <a:cubicBezTo>
                    <a:pt x="1431" y="220"/>
                    <a:pt x="1432" y="221"/>
                    <a:pt x="1432" y="223"/>
                  </a:cubicBezTo>
                  <a:lnTo>
                    <a:pt x="1432" y="225"/>
                  </a:lnTo>
                  <a:close/>
                  <a:moveTo>
                    <a:pt x="1464" y="377"/>
                  </a:moveTo>
                  <a:cubicBezTo>
                    <a:pt x="1461" y="377"/>
                    <a:pt x="1461" y="377"/>
                    <a:pt x="1461" y="377"/>
                  </a:cubicBezTo>
                  <a:cubicBezTo>
                    <a:pt x="1461" y="373"/>
                    <a:pt x="1461" y="373"/>
                    <a:pt x="1461" y="373"/>
                  </a:cubicBezTo>
                  <a:cubicBezTo>
                    <a:pt x="1464" y="373"/>
                    <a:pt x="1464" y="373"/>
                    <a:pt x="1464" y="373"/>
                  </a:cubicBezTo>
                  <a:lnTo>
                    <a:pt x="1464" y="377"/>
                  </a:lnTo>
                  <a:close/>
                  <a:moveTo>
                    <a:pt x="1464" y="364"/>
                  </a:moveTo>
                  <a:cubicBezTo>
                    <a:pt x="1461" y="364"/>
                    <a:pt x="1461" y="364"/>
                    <a:pt x="1461" y="364"/>
                  </a:cubicBezTo>
                  <a:cubicBezTo>
                    <a:pt x="1461" y="360"/>
                    <a:pt x="1461" y="360"/>
                    <a:pt x="1461" y="360"/>
                  </a:cubicBezTo>
                  <a:cubicBezTo>
                    <a:pt x="1464" y="360"/>
                    <a:pt x="1464" y="360"/>
                    <a:pt x="1464" y="360"/>
                  </a:cubicBezTo>
                  <a:lnTo>
                    <a:pt x="1464" y="364"/>
                  </a:lnTo>
                  <a:close/>
                  <a:moveTo>
                    <a:pt x="1464" y="351"/>
                  </a:moveTo>
                  <a:cubicBezTo>
                    <a:pt x="1461" y="351"/>
                    <a:pt x="1461" y="351"/>
                    <a:pt x="1461" y="351"/>
                  </a:cubicBezTo>
                  <a:cubicBezTo>
                    <a:pt x="1461" y="347"/>
                    <a:pt x="1461" y="347"/>
                    <a:pt x="1461" y="347"/>
                  </a:cubicBezTo>
                  <a:cubicBezTo>
                    <a:pt x="1464" y="347"/>
                    <a:pt x="1464" y="347"/>
                    <a:pt x="1464" y="347"/>
                  </a:cubicBezTo>
                  <a:lnTo>
                    <a:pt x="1464" y="351"/>
                  </a:lnTo>
                  <a:close/>
                  <a:moveTo>
                    <a:pt x="1464" y="326"/>
                  </a:moveTo>
                  <a:cubicBezTo>
                    <a:pt x="1461" y="326"/>
                    <a:pt x="1461" y="326"/>
                    <a:pt x="1461" y="326"/>
                  </a:cubicBezTo>
                  <a:cubicBezTo>
                    <a:pt x="1461" y="321"/>
                    <a:pt x="1461" y="321"/>
                    <a:pt x="1461" y="321"/>
                  </a:cubicBezTo>
                  <a:cubicBezTo>
                    <a:pt x="1464" y="321"/>
                    <a:pt x="1464" y="321"/>
                    <a:pt x="1464" y="321"/>
                  </a:cubicBezTo>
                  <a:lnTo>
                    <a:pt x="1464" y="326"/>
                  </a:lnTo>
                  <a:close/>
                  <a:moveTo>
                    <a:pt x="1464" y="313"/>
                  </a:moveTo>
                  <a:cubicBezTo>
                    <a:pt x="1461" y="313"/>
                    <a:pt x="1461" y="313"/>
                    <a:pt x="1461" y="313"/>
                  </a:cubicBezTo>
                  <a:cubicBezTo>
                    <a:pt x="1461" y="309"/>
                    <a:pt x="1461" y="309"/>
                    <a:pt x="1461" y="309"/>
                  </a:cubicBezTo>
                  <a:cubicBezTo>
                    <a:pt x="1464" y="309"/>
                    <a:pt x="1464" y="309"/>
                    <a:pt x="1464" y="309"/>
                  </a:cubicBezTo>
                  <a:lnTo>
                    <a:pt x="1464" y="313"/>
                  </a:lnTo>
                  <a:close/>
                  <a:moveTo>
                    <a:pt x="1464" y="300"/>
                  </a:moveTo>
                  <a:cubicBezTo>
                    <a:pt x="1461" y="300"/>
                    <a:pt x="1461" y="300"/>
                    <a:pt x="1461" y="300"/>
                  </a:cubicBezTo>
                  <a:cubicBezTo>
                    <a:pt x="1461" y="296"/>
                    <a:pt x="1461" y="296"/>
                    <a:pt x="1461" y="296"/>
                  </a:cubicBezTo>
                  <a:cubicBezTo>
                    <a:pt x="1464" y="296"/>
                    <a:pt x="1464" y="296"/>
                    <a:pt x="1464" y="296"/>
                  </a:cubicBezTo>
                  <a:lnTo>
                    <a:pt x="1464" y="300"/>
                  </a:lnTo>
                  <a:close/>
                  <a:moveTo>
                    <a:pt x="1464" y="287"/>
                  </a:moveTo>
                  <a:cubicBezTo>
                    <a:pt x="1461" y="287"/>
                    <a:pt x="1461" y="287"/>
                    <a:pt x="1461" y="287"/>
                  </a:cubicBezTo>
                  <a:cubicBezTo>
                    <a:pt x="1461" y="283"/>
                    <a:pt x="1461" y="283"/>
                    <a:pt x="1461" y="283"/>
                  </a:cubicBezTo>
                  <a:cubicBezTo>
                    <a:pt x="1464" y="283"/>
                    <a:pt x="1464" y="283"/>
                    <a:pt x="1464" y="283"/>
                  </a:cubicBezTo>
                  <a:lnTo>
                    <a:pt x="1464" y="287"/>
                  </a:lnTo>
                  <a:close/>
                  <a:moveTo>
                    <a:pt x="1464" y="274"/>
                  </a:moveTo>
                  <a:cubicBezTo>
                    <a:pt x="1461" y="274"/>
                    <a:pt x="1461" y="274"/>
                    <a:pt x="1461" y="274"/>
                  </a:cubicBezTo>
                  <a:cubicBezTo>
                    <a:pt x="1461" y="270"/>
                    <a:pt x="1461" y="270"/>
                    <a:pt x="1461" y="270"/>
                  </a:cubicBezTo>
                  <a:cubicBezTo>
                    <a:pt x="1464" y="270"/>
                    <a:pt x="1464" y="270"/>
                    <a:pt x="1464" y="270"/>
                  </a:cubicBezTo>
                  <a:lnTo>
                    <a:pt x="1464" y="274"/>
                  </a:lnTo>
                  <a:close/>
                  <a:moveTo>
                    <a:pt x="1464" y="262"/>
                  </a:moveTo>
                  <a:cubicBezTo>
                    <a:pt x="1461" y="262"/>
                    <a:pt x="1461" y="262"/>
                    <a:pt x="1461" y="262"/>
                  </a:cubicBezTo>
                  <a:cubicBezTo>
                    <a:pt x="1461" y="257"/>
                    <a:pt x="1461" y="257"/>
                    <a:pt x="1461" y="257"/>
                  </a:cubicBezTo>
                  <a:cubicBezTo>
                    <a:pt x="1464" y="257"/>
                    <a:pt x="1464" y="257"/>
                    <a:pt x="1464" y="257"/>
                  </a:cubicBezTo>
                  <a:lnTo>
                    <a:pt x="1464" y="262"/>
                  </a:lnTo>
                  <a:close/>
                  <a:moveTo>
                    <a:pt x="1464" y="249"/>
                  </a:moveTo>
                  <a:cubicBezTo>
                    <a:pt x="1461" y="249"/>
                    <a:pt x="1461" y="249"/>
                    <a:pt x="1461" y="249"/>
                  </a:cubicBezTo>
                  <a:cubicBezTo>
                    <a:pt x="1461" y="245"/>
                    <a:pt x="1461" y="245"/>
                    <a:pt x="1461" y="245"/>
                  </a:cubicBezTo>
                  <a:cubicBezTo>
                    <a:pt x="1464" y="245"/>
                    <a:pt x="1464" y="245"/>
                    <a:pt x="1464" y="245"/>
                  </a:cubicBezTo>
                  <a:lnTo>
                    <a:pt x="1464" y="249"/>
                  </a:lnTo>
                  <a:close/>
                  <a:moveTo>
                    <a:pt x="1464" y="236"/>
                  </a:moveTo>
                  <a:cubicBezTo>
                    <a:pt x="1461" y="236"/>
                    <a:pt x="1461" y="236"/>
                    <a:pt x="1461" y="236"/>
                  </a:cubicBezTo>
                  <a:cubicBezTo>
                    <a:pt x="1461" y="232"/>
                    <a:pt x="1461" y="232"/>
                    <a:pt x="1461" y="232"/>
                  </a:cubicBezTo>
                  <a:cubicBezTo>
                    <a:pt x="1464" y="232"/>
                    <a:pt x="1464" y="232"/>
                    <a:pt x="1464" y="232"/>
                  </a:cubicBezTo>
                  <a:lnTo>
                    <a:pt x="1464" y="236"/>
                  </a:lnTo>
                  <a:close/>
                  <a:moveTo>
                    <a:pt x="1470" y="364"/>
                  </a:moveTo>
                  <a:cubicBezTo>
                    <a:pt x="1467" y="364"/>
                    <a:pt x="1467" y="364"/>
                    <a:pt x="1467" y="364"/>
                  </a:cubicBezTo>
                  <a:cubicBezTo>
                    <a:pt x="1467" y="360"/>
                    <a:pt x="1467" y="360"/>
                    <a:pt x="1467" y="360"/>
                  </a:cubicBezTo>
                  <a:cubicBezTo>
                    <a:pt x="1470" y="360"/>
                    <a:pt x="1470" y="360"/>
                    <a:pt x="1470" y="360"/>
                  </a:cubicBezTo>
                  <a:lnTo>
                    <a:pt x="1470" y="364"/>
                  </a:lnTo>
                  <a:close/>
                  <a:moveTo>
                    <a:pt x="1470" y="351"/>
                  </a:moveTo>
                  <a:cubicBezTo>
                    <a:pt x="1467" y="351"/>
                    <a:pt x="1467" y="351"/>
                    <a:pt x="1467" y="351"/>
                  </a:cubicBezTo>
                  <a:cubicBezTo>
                    <a:pt x="1467" y="347"/>
                    <a:pt x="1467" y="347"/>
                    <a:pt x="1467" y="347"/>
                  </a:cubicBezTo>
                  <a:cubicBezTo>
                    <a:pt x="1470" y="347"/>
                    <a:pt x="1470" y="347"/>
                    <a:pt x="1470" y="347"/>
                  </a:cubicBezTo>
                  <a:lnTo>
                    <a:pt x="1470" y="351"/>
                  </a:lnTo>
                  <a:close/>
                  <a:moveTo>
                    <a:pt x="1470" y="338"/>
                  </a:moveTo>
                  <a:cubicBezTo>
                    <a:pt x="1467" y="338"/>
                    <a:pt x="1467" y="338"/>
                    <a:pt x="1467" y="338"/>
                  </a:cubicBezTo>
                  <a:cubicBezTo>
                    <a:pt x="1467" y="334"/>
                    <a:pt x="1467" y="334"/>
                    <a:pt x="1467" y="334"/>
                  </a:cubicBezTo>
                  <a:cubicBezTo>
                    <a:pt x="1470" y="334"/>
                    <a:pt x="1470" y="334"/>
                    <a:pt x="1470" y="334"/>
                  </a:cubicBezTo>
                  <a:lnTo>
                    <a:pt x="1470" y="338"/>
                  </a:lnTo>
                  <a:close/>
                  <a:moveTo>
                    <a:pt x="1470" y="326"/>
                  </a:moveTo>
                  <a:cubicBezTo>
                    <a:pt x="1467" y="326"/>
                    <a:pt x="1467" y="326"/>
                    <a:pt x="1467" y="326"/>
                  </a:cubicBezTo>
                  <a:cubicBezTo>
                    <a:pt x="1467" y="321"/>
                    <a:pt x="1467" y="321"/>
                    <a:pt x="1467" y="321"/>
                  </a:cubicBezTo>
                  <a:cubicBezTo>
                    <a:pt x="1470" y="321"/>
                    <a:pt x="1470" y="321"/>
                    <a:pt x="1470" y="321"/>
                  </a:cubicBezTo>
                  <a:lnTo>
                    <a:pt x="1470" y="326"/>
                  </a:lnTo>
                  <a:close/>
                  <a:moveTo>
                    <a:pt x="1470" y="313"/>
                  </a:moveTo>
                  <a:cubicBezTo>
                    <a:pt x="1467" y="313"/>
                    <a:pt x="1467" y="313"/>
                    <a:pt x="1467" y="313"/>
                  </a:cubicBezTo>
                  <a:cubicBezTo>
                    <a:pt x="1467" y="309"/>
                    <a:pt x="1467" y="309"/>
                    <a:pt x="1467" y="309"/>
                  </a:cubicBezTo>
                  <a:cubicBezTo>
                    <a:pt x="1470" y="309"/>
                    <a:pt x="1470" y="309"/>
                    <a:pt x="1470" y="309"/>
                  </a:cubicBezTo>
                  <a:lnTo>
                    <a:pt x="1470" y="313"/>
                  </a:lnTo>
                  <a:close/>
                  <a:moveTo>
                    <a:pt x="1470" y="300"/>
                  </a:moveTo>
                  <a:cubicBezTo>
                    <a:pt x="1467" y="300"/>
                    <a:pt x="1467" y="300"/>
                    <a:pt x="1467" y="300"/>
                  </a:cubicBezTo>
                  <a:cubicBezTo>
                    <a:pt x="1467" y="296"/>
                    <a:pt x="1467" y="296"/>
                    <a:pt x="1467" y="296"/>
                  </a:cubicBezTo>
                  <a:cubicBezTo>
                    <a:pt x="1470" y="296"/>
                    <a:pt x="1470" y="296"/>
                    <a:pt x="1470" y="296"/>
                  </a:cubicBezTo>
                  <a:lnTo>
                    <a:pt x="1470" y="300"/>
                  </a:lnTo>
                  <a:close/>
                  <a:moveTo>
                    <a:pt x="1470" y="274"/>
                  </a:moveTo>
                  <a:cubicBezTo>
                    <a:pt x="1467" y="274"/>
                    <a:pt x="1467" y="274"/>
                    <a:pt x="1467" y="274"/>
                  </a:cubicBezTo>
                  <a:cubicBezTo>
                    <a:pt x="1467" y="270"/>
                    <a:pt x="1467" y="270"/>
                    <a:pt x="1467" y="270"/>
                  </a:cubicBezTo>
                  <a:cubicBezTo>
                    <a:pt x="1470" y="270"/>
                    <a:pt x="1470" y="270"/>
                    <a:pt x="1470" y="270"/>
                  </a:cubicBezTo>
                  <a:lnTo>
                    <a:pt x="1470" y="274"/>
                  </a:lnTo>
                  <a:close/>
                  <a:moveTo>
                    <a:pt x="1470" y="262"/>
                  </a:moveTo>
                  <a:cubicBezTo>
                    <a:pt x="1467" y="262"/>
                    <a:pt x="1467" y="262"/>
                    <a:pt x="1467" y="262"/>
                  </a:cubicBezTo>
                  <a:cubicBezTo>
                    <a:pt x="1467" y="257"/>
                    <a:pt x="1467" y="257"/>
                    <a:pt x="1467" y="257"/>
                  </a:cubicBezTo>
                  <a:cubicBezTo>
                    <a:pt x="1470" y="257"/>
                    <a:pt x="1470" y="257"/>
                    <a:pt x="1470" y="257"/>
                  </a:cubicBezTo>
                  <a:lnTo>
                    <a:pt x="1470" y="262"/>
                  </a:lnTo>
                  <a:close/>
                  <a:moveTo>
                    <a:pt x="1470" y="236"/>
                  </a:moveTo>
                  <a:cubicBezTo>
                    <a:pt x="1467" y="236"/>
                    <a:pt x="1467" y="236"/>
                    <a:pt x="1467" y="236"/>
                  </a:cubicBezTo>
                  <a:cubicBezTo>
                    <a:pt x="1467" y="232"/>
                    <a:pt x="1467" y="232"/>
                    <a:pt x="1467" y="232"/>
                  </a:cubicBezTo>
                  <a:cubicBezTo>
                    <a:pt x="1470" y="232"/>
                    <a:pt x="1470" y="232"/>
                    <a:pt x="1470" y="232"/>
                  </a:cubicBezTo>
                  <a:lnTo>
                    <a:pt x="1470" y="236"/>
                  </a:lnTo>
                  <a:close/>
                  <a:moveTo>
                    <a:pt x="1477" y="377"/>
                  </a:moveTo>
                  <a:cubicBezTo>
                    <a:pt x="1473" y="377"/>
                    <a:pt x="1473" y="377"/>
                    <a:pt x="1473" y="377"/>
                  </a:cubicBezTo>
                  <a:cubicBezTo>
                    <a:pt x="1473" y="373"/>
                    <a:pt x="1473" y="373"/>
                    <a:pt x="1473" y="373"/>
                  </a:cubicBezTo>
                  <a:cubicBezTo>
                    <a:pt x="1477" y="373"/>
                    <a:pt x="1477" y="373"/>
                    <a:pt x="1477" y="373"/>
                  </a:cubicBezTo>
                  <a:lnTo>
                    <a:pt x="1477" y="377"/>
                  </a:lnTo>
                  <a:close/>
                  <a:moveTo>
                    <a:pt x="1477" y="364"/>
                  </a:moveTo>
                  <a:cubicBezTo>
                    <a:pt x="1473" y="364"/>
                    <a:pt x="1473" y="364"/>
                    <a:pt x="1473" y="364"/>
                  </a:cubicBezTo>
                  <a:cubicBezTo>
                    <a:pt x="1473" y="360"/>
                    <a:pt x="1473" y="360"/>
                    <a:pt x="1473" y="360"/>
                  </a:cubicBezTo>
                  <a:cubicBezTo>
                    <a:pt x="1477" y="360"/>
                    <a:pt x="1477" y="360"/>
                    <a:pt x="1477" y="360"/>
                  </a:cubicBezTo>
                  <a:lnTo>
                    <a:pt x="1477" y="364"/>
                  </a:lnTo>
                  <a:close/>
                  <a:moveTo>
                    <a:pt x="1477" y="351"/>
                  </a:moveTo>
                  <a:cubicBezTo>
                    <a:pt x="1473" y="351"/>
                    <a:pt x="1473" y="351"/>
                    <a:pt x="1473" y="351"/>
                  </a:cubicBezTo>
                  <a:cubicBezTo>
                    <a:pt x="1473" y="347"/>
                    <a:pt x="1473" y="347"/>
                    <a:pt x="1473" y="347"/>
                  </a:cubicBezTo>
                  <a:cubicBezTo>
                    <a:pt x="1477" y="347"/>
                    <a:pt x="1477" y="347"/>
                    <a:pt x="1477" y="347"/>
                  </a:cubicBezTo>
                  <a:lnTo>
                    <a:pt x="1477" y="351"/>
                  </a:lnTo>
                  <a:close/>
                  <a:moveTo>
                    <a:pt x="1477" y="338"/>
                  </a:moveTo>
                  <a:cubicBezTo>
                    <a:pt x="1473" y="338"/>
                    <a:pt x="1473" y="338"/>
                    <a:pt x="1473" y="338"/>
                  </a:cubicBezTo>
                  <a:cubicBezTo>
                    <a:pt x="1473" y="334"/>
                    <a:pt x="1473" y="334"/>
                    <a:pt x="1473" y="334"/>
                  </a:cubicBezTo>
                  <a:cubicBezTo>
                    <a:pt x="1477" y="334"/>
                    <a:pt x="1477" y="334"/>
                    <a:pt x="1477" y="334"/>
                  </a:cubicBezTo>
                  <a:lnTo>
                    <a:pt x="1477" y="338"/>
                  </a:lnTo>
                  <a:close/>
                  <a:moveTo>
                    <a:pt x="1477" y="313"/>
                  </a:moveTo>
                  <a:cubicBezTo>
                    <a:pt x="1473" y="313"/>
                    <a:pt x="1473" y="313"/>
                    <a:pt x="1473" y="313"/>
                  </a:cubicBezTo>
                  <a:cubicBezTo>
                    <a:pt x="1473" y="309"/>
                    <a:pt x="1473" y="309"/>
                    <a:pt x="1473" y="309"/>
                  </a:cubicBezTo>
                  <a:cubicBezTo>
                    <a:pt x="1477" y="309"/>
                    <a:pt x="1477" y="309"/>
                    <a:pt x="1477" y="309"/>
                  </a:cubicBezTo>
                  <a:lnTo>
                    <a:pt x="1477" y="313"/>
                  </a:lnTo>
                  <a:close/>
                  <a:moveTo>
                    <a:pt x="1477" y="300"/>
                  </a:moveTo>
                  <a:cubicBezTo>
                    <a:pt x="1473" y="300"/>
                    <a:pt x="1473" y="300"/>
                    <a:pt x="1473" y="300"/>
                  </a:cubicBezTo>
                  <a:cubicBezTo>
                    <a:pt x="1473" y="296"/>
                    <a:pt x="1473" y="296"/>
                    <a:pt x="1473" y="296"/>
                  </a:cubicBezTo>
                  <a:cubicBezTo>
                    <a:pt x="1477" y="296"/>
                    <a:pt x="1477" y="296"/>
                    <a:pt x="1477" y="296"/>
                  </a:cubicBezTo>
                  <a:lnTo>
                    <a:pt x="1477" y="300"/>
                  </a:lnTo>
                  <a:close/>
                  <a:moveTo>
                    <a:pt x="1477" y="287"/>
                  </a:moveTo>
                  <a:cubicBezTo>
                    <a:pt x="1473" y="287"/>
                    <a:pt x="1473" y="287"/>
                    <a:pt x="1473" y="287"/>
                  </a:cubicBezTo>
                  <a:cubicBezTo>
                    <a:pt x="1473" y="283"/>
                    <a:pt x="1473" y="283"/>
                    <a:pt x="1473" y="283"/>
                  </a:cubicBezTo>
                  <a:cubicBezTo>
                    <a:pt x="1477" y="283"/>
                    <a:pt x="1477" y="283"/>
                    <a:pt x="1477" y="283"/>
                  </a:cubicBezTo>
                  <a:lnTo>
                    <a:pt x="1477" y="287"/>
                  </a:lnTo>
                  <a:close/>
                  <a:moveTo>
                    <a:pt x="1477" y="274"/>
                  </a:moveTo>
                  <a:cubicBezTo>
                    <a:pt x="1473" y="274"/>
                    <a:pt x="1473" y="274"/>
                    <a:pt x="1473" y="274"/>
                  </a:cubicBezTo>
                  <a:cubicBezTo>
                    <a:pt x="1473" y="270"/>
                    <a:pt x="1473" y="270"/>
                    <a:pt x="1473" y="270"/>
                  </a:cubicBezTo>
                  <a:cubicBezTo>
                    <a:pt x="1477" y="270"/>
                    <a:pt x="1477" y="270"/>
                    <a:pt x="1477" y="270"/>
                  </a:cubicBezTo>
                  <a:lnTo>
                    <a:pt x="1477" y="274"/>
                  </a:lnTo>
                  <a:close/>
                  <a:moveTo>
                    <a:pt x="1477" y="262"/>
                  </a:moveTo>
                  <a:cubicBezTo>
                    <a:pt x="1473" y="262"/>
                    <a:pt x="1473" y="262"/>
                    <a:pt x="1473" y="262"/>
                  </a:cubicBezTo>
                  <a:cubicBezTo>
                    <a:pt x="1473" y="257"/>
                    <a:pt x="1473" y="257"/>
                    <a:pt x="1473" y="257"/>
                  </a:cubicBezTo>
                  <a:cubicBezTo>
                    <a:pt x="1477" y="257"/>
                    <a:pt x="1477" y="257"/>
                    <a:pt x="1477" y="257"/>
                  </a:cubicBezTo>
                  <a:lnTo>
                    <a:pt x="1477" y="262"/>
                  </a:lnTo>
                  <a:close/>
                  <a:moveTo>
                    <a:pt x="1477" y="249"/>
                  </a:moveTo>
                  <a:cubicBezTo>
                    <a:pt x="1473" y="249"/>
                    <a:pt x="1473" y="249"/>
                    <a:pt x="1473" y="249"/>
                  </a:cubicBezTo>
                  <a:cubicBezTo>
                    <a:pt x="1473" y="245"/>
                    <a:pt x="1473" y="245"/>
                    <a:pt x="1473" y="245"/>
                  </a:cubicBezTo>
                  <a:cubicBezTo>
                    <a:pt x="1477" y="245"/>
                    <a:pt x="1477" y="245"/>
                    <a:pt x="1477" y="245"/>
                  </a:cubicBezTo>
                  <a:lnTo>
                    <a:pt x="1477" y="249"/>
                  </a:lnTo>
                  <a:close/>
                  <a:moveTo>
                    <a:pt x="1477" y="236"/>
                  </a:moveTo>
                  <a:cubicBezTo>
                    <a:pt x="1473" y="236"/>
                    <a:pt x="1473" y="236"/>
                    <a:pt x="1473" y="236"/>
                  </a:cubicBezTo>
                  <a:cubicBezTo>
                    <a:pt x="1473" y="232"/>
                    <a:pt x="1473" y="232"/>
                    <a:pt x="1473" y="232"/>
                  </a:cubicBezTo>
                  <a:cubicBezTo>
                    <a:pt x="1477" y="232"/>
                    <a:pt x="1477" y="232"/>
                    <a:pt x="1477" y="232"/>
                  </a:cubicBezTo>
                  <a:lnTo>
                    <a:pt x="1477" y="236"/>
                  </a:lnTo>
                  <a:close/>
                  <a:moveTo>
                    <a:pt x="1483" y="377"/>
                  </a:moveTo>
                  <a:cubicBezTo>
                    <a:pt x="1480" y="377"/>
                    <a:pt x="1480" y="377"/>
                    <a:pt x="1480" y="377"/>
                  </a:cubicBezTo>
                  <a:cubicBezTo>
                    <a:pt x="1480" y="373"/>
                    <a:pt x="1480" y="373"/>
                    <a:pt x="1480" y="373"/>
                  </a:cubicBezTo>
                  <a:cubicBezTo>
                    <a:pt x="1483" y="373"/>
                    <a:pt x="1483" y="373"/>
                    <a:pt x="1483" y="373"/>
                  </a:cubicBezTo>
                  <a:lnTo>
                    <a:pt x="1483" y="377"/>
                  </a:lnTo>
                  <a:close/>
                  <a:moveTo>
                    <a:pt x="1483" y="351"/>
                  </a:moveTo>
                  <a:cubicBezTo>
                    <a:pt x="1480" y="351"/>
                    <a:pt x="1480" y="351"/>
                    <a:pt x="1480" y="351"/>
                  </a:cubicBezTo>
                  <a:cubicBezTo>
                    <a:pt x="1480" y="347"/>
                    <a:pt x="1480" y="347"/>
                    <a:pt x="1480" y="347"/>
                  </a:cubicBezTo>
                  <a:cubicBezTo>
                    <a:pt x="1483" y="347"/>
                    <a:pt x="1483" y="347"/>
                    <a:pt x="1483" y="347"/>
                  </a:cubicBezTo>
                  <a:lnTo>
                    <a:pt x="1483" y="351"/>
                  </a:lnTo>
                  <a:close/>
                  <a:moveTo>
                    <a:pt x="1483" y="338"/>
                  </a:moveTo>
                  <a:cubicBezTo>
                    <a:pt x="1480" y="338"/>
                    <a:pt x="1480" y="338"/>
                    <a:pt x="1480" y="338"/>
                  </a:cubicBezTo>
                  <a:cubicBezTo>
                    <a:pt x="1480" y="334"/>
                    <a:pt x="1480" y="334"/>
                    <a:pt x="1480" y="334"/>
                  </a:cubicBezTo>
                  <a:cubicBezTo>
                    <a:pt x="1483" y="334"/>
                    <a:pt x="1483" y="334"/>
                    <a:pt x="1483" y="334"/>
                  </a:cubicBezTo>
                  <a:lnTo>
                    <a:pt x="1483" y="338"/>
                  </a:lnTo>
                  <a:close/>
                  <a:moveTo>
                    <a:pt x="1483" y="326"/>
                  </a:moveTo>
                  <a:cubicBezTo>
                    <a:pt x="1480" y="326"/>
                    <a:pt x="1480" y="326"/>
                    <a:pt x="1480" y="326"/>
                  </a:cubicBezTo>
                  <a:cubicBezTo>
                    <a:pt x="1480" y="321"/>
                    <a:pt x="1480" y="321"/>
                    <a:pt x="1480" y="321"/>
                  </a:cubicBezTo>
                  <a:cubicBezTo>
                    <a:pt x="1483" y="321"/>
                    <a:pt x="1483" y="321"/>
                    <a:pt x="1483" y="321"/>
                  </a:cubicBezTo>
                  <a:lnTo>
                    <a:pt x="1483" y="326"/>
                  </a:lnTo>
                  <a:close/>
                  <a:moveTo>
                    <a:pt x="1483" y="313"/>
                  </a:moveTo>
                  <a:cubicBezTo>
                    <a:pt x="1480" y="313"/>
                    <a:pt x="1480" y="313"/>
                    <a:pt x="1480" y="313"/>
                  </a:cubicBezTo>
                  <a:cubicBezTo>
                    <a:pt x="1480" y="309"/>
                    <a:pt x="1480" y="309"/>
                    <a:pt x="1480" y="309"/>
                  </a:cubicBezTo>
                  <a:cubicBezTo>
                    <a:pt x="1483" y="309"/>
                    <a:pt x="1483" y="309"/>
                    <a:pt x="1483" y="309"/>
                  </a:cubicBezTo>
                  <a:lnTo>
                    <a:pt x="1483" y="313"/>
                  </a:lnTo>
                  <a:close/>
                  <a:moveTo>
                    <a:pt x="1483" y="300"/>
                  </a:moveTo>
                  <a:cubicBezTo>
                    <a:pt x="1480" y="300"/>
                    <a:pt x="1480" y="300"/>
                    <a:pt x="1480" y="300"/>
                  </a:cubicBezTo>
                  <a:cubicBezTo>
                    <a:pt x="1480" y="296"/>
                    <a:pt x="1480" y="296"/>
                    <a:pt x="1480" y="296"/>
                  </a:cubicBezTo>
                  <a:cubicBezTo>
                    <a:pt x="1483" y="296"/>
                    <a:pt x="1483" y="296"/>
                    <a:pt x="1483" y="296"/>
                  </a:cubicBezTo>
                  <a:lnTo>
                    <a:pt x="1483" y="300"/>
                  </a:lnTo>
                  <a:close/>
                  <a:moveTo>
                    <a:pt x="1483" y="287"/>
                  </a:moveTo>
                  <a:cubicBezTo>
                    <a:pt x="1480" y="287"/>
                    <a:pt x="1480" y="287"/>
                    <a:pt x="1480" y="287"/>
                  </a:cubicBezTo>
                  <a:cubicBezTo>
                    <a:pt x="1480" y="283"/>
                    <a:pt x="1480" y="283"/>
                    <a:pt x="1480" y="283"/>
                  </a:cubicBezTo>
                  <a:cubicBezTo>
                    <a:pt x="1483" y="283"/>
                    <a:pt x="1483" y="283"/>
                    <a:pt x="1483" y="283"/>
                  </a:cubicBezTo>
                  <a:lnTo>
                    <a:pt x="1483" y="287"/>
                  </a:lnTo>
                  <a:close/>
                  <a:moveTo>
                    <a:pt x="1483" y="274"/>
                  </a:moveTo>
                  <a:cubicBezTo>
                    <a:pt x="1480" y="274"/>
                    <a:pt x="1480" y="274"/>
                    <a:pt x="1480" y="274"/>
                  </a:cubicBezTo>
                  <a:cubicBezTo>
                    <a:pt x="1480" y="270"/>
                    <a:pt x="1480" y="270"/>
                    <a:pt x="1480" y="270"/>
                  </a:cubicBezTo>
                  <a:cubicBezTo>
                    <a:pt x="1483" y="270"/>
                    <a:pt x="1483" y="270"/>
                    <a:pt x="1483" y="270"/>
                  </a:cubicBezTo>
                  <a:lnTo>
                    <a:pt x="1483" y="274"/>
                  </a:lnTo>
                  <a:close/>
                  <a:moveTo>
                    <a:pt x="1483" y="249"/>
                  </a:moveTo>
                  <a:cubicBezTo>
                    <a:pt x="1480" y="249"/>
                    <a:pt x="1480" y="249"/>
                    <a:pt x="1480" y="249"/>
                  </a:cubicBezTo>
                  <a:cubicBezTo>
                    <a:pt x="1480" y="245"/>
                    <a:pt x="1480" y="245"/>
                    <a:pt x="1480" y="245"/>
                  </a:cubicBezTo>
                  <a:cubicBezTo>
                    <a:pt x="1483" y="245"/>
                    <a:pt x="1483" y="245"/>
                    <a:pt x="1483" y="245"/>
                  </a:cubicBezTo>
                  <a:lnTo>
                    <a:pt x="1483" y="249"/>
                  </a:lnTo>
                  <a:close/>
                  <a:moveTo>
                    <a:pt x="1483" y="236"/>
                  </a:moveTo>
                  <a:cubicBezTo>
                    <a:pt x="1480" y="236"/>
                    <a:pt x="1480" y="236"/>
                    <a:pt x="1480" y="236"/>
                  </a:cubicBezTo>
                  <a:cubicBezTo>
                    <a:pt x="1480" y="232"/>
                    <a:pt x="1480" y="232"/>
                    <a:pt x="1480" y="232"/>
                  </a:cubicBezTo>
                  <a:cubicBezTo>
                    <a:pt x="1483" y="232"/>
                    <a:pt x="1483" y="232"/>
                    <a:pt x="1483" y="232"/>
                  </a:cubicBezTo>
                  <a:lnTo>
                    <a:pt x="1483" y="236"/>
                  </a:lnTo>
                  <a:close/>
                  <a:moveTo>
                    <a:pt x="1723" y="433"/>
                  </a:moveTo>
                  <a:cubicBezTo>
                    <a:pt x="1707" y="433"/>
                    <a:pt x="1707" y="433"/>
                    <a:pt x="1707" y="433"/>
                  </a:cubicBezTo>
                  <a:cubicBezTo>
                    <a:pt x="1707" y="429"/>
                    <a:pt x="1707" y="429"/>
                    <a:pt x="1707" y="429"/>
                  </a:cubicBezTo>
                  <a:cubicBezTo>
                    <a:pt x="1723" y="429"/>
                    <a:pt x="1723" y="429"/>
                    <a:pt x="1723" y="429"/>
                  </a:cubicBezTo>
                  <a:lnTo>
                    <a:pt x="1723" y="433"/>
                  </a:lnTo>
                  <a:close/>
                  <a:moveTo>
                    <a:pt x="1723" y="421"/>
                  </a:moveTo>
                  <a:cubicBezTo>
                    <a:pt x="1707" y="421"/>
                    <a:pt x="1707" y="421"/>
                    <a:pt x="1707" y="421"/>
                  </a:cubicBezTo>
                  <a:cubicBezTo>
                    <a:pt x="1707" y="416"/>
                    <a:pt x="1707" y="416"/>
                    <a:pt x="1707" y="416"/>
                  </a:cubicBezTo>
                  <a:cubicBezTo>
                    <a:pt x="1723" y="416"/>
                    <a:pt x="1723" y="416"/>
                    <a:pt x="1723" y="416"/>
                  </a:cubicBezTo>
                  <a:lnTo>
                    <a:pt x="1723" y="421"/>
                  </a:lnTo>
                  <a:close/>
                  <a:moveTo>
                    <a:pt x="1723" y="395"/>
                  </a:moveTo>
                  <a:cubicBezTo>
                    <a:pt x="1707" y="395"/>
                    <a:pt x="1707" y="395"/>
                    <a:pt x="1707" y="395"/>
                  </a:cubicBezTo>
                  <a:cubicBezTo>
                    <a:pt x="1707" y="391"/>
                    <a:pt x="1707" y="391"/>
                    <a:pt x="1707" y="391"/>
                  </a:cubicBezTo>
                  <a:cubicBezTo>
                    <a:pt x="1723" y="391"/>
                    <a:pt x="1723" y="391"/>
                    <a:pt x="1723" y="391"/>
                  </a:cubicBezTo>
                  <a:lnTo>
                    <a:pt x="1723" y="395"/>
                  </a:lnTo>
                  <a:close/>
                  <a:moveTo>
                    <a:pt x="1723" y="382"/>
                  </a:moveTo>
                  <a:cubicBezTo>
                    <a:pt x="1707" y="382"/>
                    <a:pt x="1707" y="382"/>
                    <a:pt x="1707" y="382"/>
                  </a:cubicBezTo>
                  <a:cubicBezTo>
                    <a:pt x="1707" y="378"/>
                    <a:pt x="1707" y="378"/>
                    <a:pt x="1707" y="378"/>
                  </a:cubicBezTo>
                  <a:cubicBezTo>
                    <a:pt x="1723" y="378"/>
                    <a:pt x="1723" y="378"/>
                    <a:pt x="1723" y="378"/>
                  </a:cubicBezTo>
                  <a:lnTo>
                    <a:pt x="1723" y="382"/>
                  </a:lnTo>
                  <a:close/>
                  <a:moveTo>
                    <a:pt x="1723" y="369"/>
                  </a:moveTo>
                  <a:cubicBezTo>
                    <a:pt x="1707" y="369"/>
                    <a:pt x="1707" y="369"/>
                    <a:pt x="1707" y="369"/>
                  </a:cubicBezTo>
                  <a:cubicBezTo>
                    <a:pt x="1707" y="365"/>
                    <a:pt x="1707" y="365"/>
                    <a:pt x="1707" y="365"/>
                  </a:cubicBezTo>
                  <a:cubicBezTo>
                    <a:pt x="1723" y="365"/>
                    <a:pt x="1723" y="365"/>
                    <a:pt x="1723" y="365"/>
                  </a:cubicBezTo>
                  <a:lnTo>
                    <a:pt x="1723" y="369"/>
                  </a:lnTo>
                  <a:close/>
                  <a:moveTo>
                    <a:pt x="1723" y="357"/>
                  </a:moveTo>
                  <a:cubicBezTo>
                    <a:pt x="1707" y="357"/>
                    <a:pt x="1707" y="357"/>
                    <a:pt x="1707" y="357"/>
                  </a:cubicBezTo>
                  <a:cubicBezTo>
                    <a:pt x="1707" y="352"/>
                    <a:pt x="1707" y="352"/>
                    <a:pt x="1707" y="352"/>
                  </a:cubicBezTo>
                  <a:cubicBezTo>
                    <a:pt x="1723" y="352"/>
                    <a:pt x="1723" y="352"/>
                    <a:pt x="1723" y="352"/>
                  </a:cubicBezTo>
                  <a:lnTo>
                    <a:pt x="1723" y="357"/>
                  </a:lnTo>
                  <a:close/>
                  <a:moveTo>
                    <a:pt x="1723" y="344"/>
                  </a:moveTo>
                  <a:cubicBezTo>
                    <a:pt x="1707" y="344"/>
                    <a:pt x="1707" y="344"/>
                    <a:pt x="1707" y="344"/>
                  </a:cubicBezTo>
                  <a:cubicBezTo>
                    <a:pt x="1707" y="340"/>
                    <a:pt x="1707" y="340"/>
                    <a:pt x="1707" y="340"/>
                  </a:cubicBezTo>
                  <a:cubicBezTo>
                    <a:pt x="1723" y="340"/>
                    <a:pt x="1723" y="340"/>
                    <a:pt x="1723" y="340"/>
                  </a:cubicBezTo>
                  <a:lnTo>
                    <a:pt x="1723" y="344"/>
                  </a:lnTo>
                  <a:close/>
                  <a:moveTo>
                    <a:pt x="1723" y="331"/>
                  </a:moveTo>
                  <a:cubicBezTo>
                    <a:pt x="1707" y="331"/>
                    <a:pt x="1707" y="331"/>
                    <a:pt x="1707" y="331"/>
                  </a:cubicBezTo>
                  <a:cubicBezTo>
                    <a:pt x="1707" y="327"/>
                    <a:pt x="1707" y="327"/>
                    <a:pt x="1707" y="327"/>
                  </a:cubicBezTo>
                  <a:cubicBezTo>
                    <a:pt x="1723" y="327"/>
                    <a:pt x="1723" y="327"/>
                    <a:pt x="1723" y="327"/>
                  </a:cubicBezTo>
                  <a:lnTo>
                    <a:pt x="1723" y="331"/>
                  </a:lnTo>
                  <a:close/>
                  <a:moveTo>
                    <a:pt x="1723" y="318"/>
                  </a:moveTo>
                  <a:cubicBezTo>
                    <a:pt x="1707" y="318"/>
                    <a:pt x="1707" y="318"/>
                    <a:pt x="1707" y="318"/>
                  </a:cubicBezTo>
                  <a:cubicBezTo>
                    <a:pt x="1707" y="314"/>
                    <a:pt x="1707" y="314"/>
                    <a:pt x="1707" y="314"/>
                  </a:cubicBezTo>
                  <a:cubicBezTo>
                    <a:pt x="1723" y="314"/>
                    <a:pt x="1723" y="314"/>
                    <a:pt x="1723" y="314"/>
                  </a:cubicBezTo>
                  <a:lnTo>
                    <a:pt x="1723" y="318"/>
                  </a:lnTo>
                  <a:close/>
                  <a:moveTo>
                    <a:pt x="1723" y="305"/>
                  </a:moveTo>
                  <a:cubicBezTo>
                    <a:pt x="1707" y="305"/>
                    <a:pt x="1707" y="305"/>
                    <a:pt x="1707" y="305"/>
                  </a:cubicBezTo>
                  <a:cubicBezTo>
                    <a:pt x="1707" y="301"/>
                    <a:pt x="1707" y="301"/>
                    <a:pt x="1707" y="301"/>
                  </a:cubicBezTo>
                  <a:cubicBezTo>
                    <a:pt x="1723" y="301"/>
                    <a:pt x="1723" y="301"/>
                    <a:pt x="1723" y="301"/>
                  </a:cubicBezTo>
                  <a:lnTo>
                    <a:pt x="1723" y="305"/>
                  </a:lnTo>
                  <a:close/>
                  <a:moveTo>
                    <a:pt x="1737" y="425"/>
                  </a:moveTo>
                  <a:cubicBezTo>
                    <a:pt x="1734" y="425"/>
                    <a:pt x="1734" y="425"/>
                    <a:pt x="1734" y="425"/>
                  </a:cubicBezTo>
                  <a:cubicBezTo>
                    <a:pt x="1734" y="404"/>
                    <a:pt x="1734" y="404"/>
                    <a:pt x="1734" y="404"/>
                  </a:cubicBezTo>
                  <a:cubicBezTo>
                    <a:pt x="1737" y="404"/>
                    <a:pt x="1737" y="404"/>
                    <a:pt x="1737" y="404"/>
                  </a:cubicBezTo>
                  <a:lnTo>
                    <a:pt x="1737" y="425"/>
                  </a:lnTo>
                  <a:close/>
                  <a:moveTo>
                    <a:pt x="1737" y="386"/>
                  </a:moveTo>
                  <a:cubicBezTo>
                    <a:pt x="1734" y="386"/>
                    <a:pt x="1734" y="386"/>
                    <a:pt x="1734" y="386"/>
                  </a:cubicBezTo>
                  <a:cubicBezTo>
                    <a:pt x="1734" y="365"/>
                    <a:pt x="1734" y="365"/>
                    <a:pt x="1734" y="365"/>
                  </a:cubicBezTo>
                  <a:cubicBezTo>
                    <a:pt x="1737" y="365"/>
                    <a:pt x="1737" y="365"/>
                    <a:pt x="1737" y="365"/>
                  </a:cubicBezTo>
                  <a:lnTo>
                    <a:pt x="1737" y="386"/>
                  </a:lnTo>
                  <a:close/>
                  <a:moveTo>
                    <a:pt x="1737" y="348"/>
                  </a:moveTo>
                  <a:cubicBezTo>
                    <a:pt x="1734" y="348"/>
                    <a:pt x="1734" y="348"/>
                    <a:pt x="1734" y="348"/>
                  </a:cubicBezTo>
                  <a:cubicBezTo>
                    <a:pt x="1734" y="327"/>
                    <a:pt x="1734" y="327"/>
                    <a:pt x="1734" y="327"/>
                  </a:cubicBezTo>
                  <a:cubicBezTo>
                    <a:pt x="1737" y="327"/>
                    <a:pt x="1737" y="327"/>
                    <a:pt x="1737" y="327"/>
                  </a:cubicBezTo>
                  <a:lnTo>
                    <a:pt x="1737" y="348"/>
                  </a:lnTo>
                  <a:close/>
                  <a:moveTo>
                    <a:pt x="1737" y="310"/>
                  </a:moveTo>
                  <a:cubicBezTo>
                    <a:pt x="1734" y="310"/>
                    <a:pt x="1734" y="310"/>
                    <a:pt x="1734" y="310"/>
                  </a:cubicBezTo>
                  <a:cubicBezTo>
                    <a:pt x="1734" y="288"/>
                    <a:pt x="1734" y="288"/>
                    <a:pt x="1734" y="288"/>
                  </a:cubicBezTo>
                  <a:cubicBezTo>
                    <a:pt x="1737" y="288"/>
                    <a:pt x="1737" y="288"/>
                    <a:pt x="1737" y="288"/>
                  </a:cubicBezTo>
                  <a:lnTo>
                    <a:pt x="1737" y="310"/>
                  </a:lnTo>
                  <a:close/>
                  <a:moveTo>
                    <a:pt x="1757" y="421"/>
                  </a:moveTo>
                  <a:cubicBezTo>
                    <a:pt x="1741" y="421"/>
                    <a:pt x="1741" y="421"/>
                    <a:pt x="1741" y="421"/>
                  </a:cubicBezTo>
                  <a:cubicBezTo>
                    <a:pt x="1741" y="416"/>
                    <a:pt x="1741" y="416"/>
                    <a:pt x="1741" y="416"/>
                  </a:cubicBezTo>
                  <a:cubicBezTo>
                    <a:pt x="1757" y="416"/>
                    <a:pt x="1757" y="416"/>
                    <a:pt x="1757" y="416"/>
                  </a:cubicBezTo>
                  <a:lnTo>
                    <a:pt x="1757" y="421"/>
                  </a:lnTo>
                  <a:close/>
                  <a:moveTo>
                    <a:pt x="1757" y="408"/>
                  </a:moveTo>
                  <a:cubicBezTo>
                    <a:pt x="1741" y="408"/>
                    <a:pt x="1741" y="408"/>
                    <a:pt x="1741" y="408"/>
                  </a:cubicBezTo>
                  <a:cubicBezTo>
                    <a:pt x="1741" y="404"/>
                    <a:pt x="1741" y="404"/>
                    <a:pt x="1741" y="404"/>
                  </a:cubicBezTo>
                  <a:cubicBezTo>
                    <a:pt x="1757" y="404"/>
                    <a:pt x="1757" y="404"/>
                    <a:pt x="1757" y="404"/>
                  </a:cubicBezTo>
                  <a:lnTo>
                    <a:pt x="1757" y="408"/>
                  </a:lnTo>
                  <a:close/>
                  <a:moveTo>
                    <a:pt x="1757" y="395"/>
                  </a:moveTo>
                  <a:cubicBezTo>
                    <a:pt x="1741" y="395"/>
                    <a:pt x="1741" y="395"/>
                    <a:pt x="1741" y="395"/>
                  </a:cubicBezTo>
                  <a:cubicBezTo>
                    <a:pt x="1741" y="391"/>
                    <a:pt x="1741" y="391"/>
                    <a:pt x="1741" y="391"/>
                  </a:cubicBezTo>
                  <a:cubicBezTo>
                    <a:pt x="1757" y="391"/>
                    <a:pt x="1757" y="391"/>
                    <a:pt x="1757" y="391"/>
                  </a:cubicBezTo>
                  <a:lnTo>
                    <a:pt x="1757" y="395"/>
                  </a:lnTo>
                  <a:close/>
                  <a:moveTo>
                    <a:pt x="1757" y="382"/>
                  </a:moveTo>
                  <a:cubicBezTo>
                    <a:pt x="1741" y="382"/>
                    <a:pt x="1741" y="382"/>
                    <a:pt x="1741" y="382"/>
                  </a:cubicBezTo>
                  <a:cubicBezTo>
                    <a:pt x="1741" y="378"/>
                    <a:pt x="1741" y="378"/>
                    <a:pt x="1741" y="378"/>
                  </a:cubicBezTo>
                  <a:cubicBezTo>
                    <a:pt x="1757" y="378"/>
                    <a:pt x="1757" y="378"/>
                    <a:pt x="1757" y="378"/>
                  </a:cubicBezTo>
                  <a:lnTo>
                    <a:pt x="1757" y="382"/>
                  </a:lnTo>
                  <a:close/>
                  <a:moveTo>
                    <a:pt x="1757" y="369"/>
                  </a:moveTo>
                  <a:cubicBezTo>
                    <a:pt x="1741" y="369"/>
                    <a:pt x="1741" y="369"/>
                    <a:pt x="1741" y="369"/>
                  </a:cubicBezTo>
                  <a:cubicBezTo>
                    <a:pt x="1741" y="365"/>
                    <a:pt x="1741" y="365"/>
                    <a:pt x="1741" y="365"/>
                  </a:cubicBezTo>
                  <a:cubicBezTo>
                    <a:pt x="1757" y="365"/>
                    <a:pt x="1757" y="365"/>
                    <a:pt x="1757" y="365"/>
                  </a:cubicBezTo>
                  <a:lnTo>
                    <a:pt x="1757" y="369"/>
                  </a:lnTo>
                  <a:close/>
                  <a:moveTo>
                    <a:pt x="1757" y="357"/>
                  </a:moveTo>
                  <a:cubicBezTo>
                    <a:pt x="1741" y="357"/>
                    <a:pt x="1741" y="357"/>
                    <a:pt x="1741" y="357"/>
                  </a:cubicBezTo>
                  <a:cubicBezTo>
                    <a:pt x="1741" y="352"/>
                    <a:pt x="1741" y="352"/>
                    <a:pt x="1741" y="352"/>
                  </a:cubicBezTo>
                  <a:cubicBezTo>
                    <a:pt x="1757" y="352"/>
                    <a:pt x="1757" y="352"/>
                    <a:pt x="1757" y="352"/>
                  </a:cubicBezTo>
                  <a:lnTo>
                    <a:pt x="1757" y="357"/>
                  </a:lnTo>
                  <a:close/>
                  <a:moveTo>
                    <a:pt x="1757" y="331"/>
                  </a:moveTo>
                  <a:cubicBezTo>
                    <a:pt x="1741" y="331"/>
                    <a:pt x="1741" y="331"/>
                    <a:pt x="1741" y="331"/>
                  </a:cubicBezTo>
                  <a:cubicBezTo>
                    <a:pt x="1741" y="327"/>
                    <a:pt x="1741" y="327"/>
                    <a:pt x="1741" y="327"/>
                  </a:cubicBezTo>
                  <a:cubicBezTo>
                    <a:pt x="1757" y="327"/>
                    <a:pt x="1757" y="327"/>
                    <a:pt x="1757" y="327"/>
                  </a:cubicBezTo>
                  <a:lnTo>
                    <a:pt x="1757" y="331"/>
                  </a:lnTo>
                  <a:close/>
                  <a:moveTo>
                    <a:pt x="1757" y="318"/>
                  </a:moveTo>
                  <a:cubicBezTo>
                    <a:pt x="1741" y="318"/>
                    <a:pt x="1741" y="318"/>
                    <a:pt x="1741" y="318"/>
                  </a:cubicBezTo>
                  <a:cubicBezTo>
                    <a:pt x="1741" y="314"/>
                    <a:pt x="1741" y="314"/>
                    <a:pt x="1741" y="314"/>
                  </a:cubicBezTo>
                  <a:cubicBezTo>
                    <a:pt x="1757" y="314"/>
                    <a:pt x="1757" y="314"/>
                    <a:pt x="1757" y="314"/>
                  </a:cubicBezTo>
                  <a:lnTo>
                    <a:pt x="1757" y="318"/>
                  </a:lnTo>
                  <a:close/>
                  <a:moveTo>
                    <a:pt x="1757" y="305"/>
                  </a:moveTo>
                  <a:cubicBezTo>
                    <a:pt x="1741" y="305"/>
                    <a:pt x="1741" y="305"/>
                    <a:pt x="1741" y="305"/>
                  </a:cubicBezTo>
                  <a:cubicBezTo>
                    <a:pt x="1741" y="301"/>
                    <a:pt x="1741" y="301"/>
                    <a:pt x="1741" y="301"/>
                  </a:cubicBezTo>
                  <a:cubicBezTo>
                    <a:pt x="1757" y="301"/>
                    <a:pt x="1757" y="301"/>
                    <a:pt x="1757" y="301"/>
                  </a:cubicBezTo>
                  <a:lnTo>
                    <a:pt x="1757" y="305"/>
                  </a:lnTo>
                  <a:close/>
                  <a:moveTo>
                    <a:pt x="1757" y="293"/>
                  </a:moveTo>
                  <a:cubicBezTo>
                    <a:pt x="1741" y="293"/>
                    <a:pt x="1741" y="293"/>
                    <a:pt x="1741" y="293"/>
                  </a:cubicBezTo>
                  <a:cubicBezTo>
                    <a:pt x="1741" y="288"/>
                    <a:pt x="1741" y="288"/>
                    <a:pt x="1741" y="288"/>
                  </a:cubicBezTo>
                  <a:cubicBezTo>
                    <a:pt x="1757" y="288"/>
                    <a:pt x="1757" y="288"/>
                    <a:pt x="1757" y="288"/>
                  </a:cubicBezTo>
                  <a:lnTo>
                    <a:pt x="1757" y="293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 noEditPoints="1"/>
            </p:cNvSpPr>
            <p:nvPr/>
          </p:nvSpPr>
          <p:spPr bwMode="auto">
            <a:xfrm>
              <a:off x="6102350" y="180975"/>
              <a:ext cx="6089650" cy="2579688"/>
            </a:xfrm>
            <a:custGeom>
              <a:avLst/>
              <a:gdLst>
                <a:gd name="T0" fmla="*/ 1050 w 1918"/>
                <a:gd name="T1" fmla="*/ 239 h 812"/>
                <a:gd name="T2" fmla="*/ 1918 w 1918"/>
                <a:gd name="T3" fmla="*/ 517 h 812"/>
                <a:gd name="T4" fmla="*/ 62 w 1918"/>
                <a:gd name="T5" fmla="*/ 551 h 812"/>
                <a:gd name="T6" fmla="*/ 68 w 1918"/>
                <a:gd name="T7" fmla="*/ 485 h 812"/>
                <a:gd name="T8" fmla="*/ 88 w 1918"/>
                <a:gd name="T9" fmla="*/ 413 h 812"/>
                <a:gd name="T10" fmla="*/ 113 w 1918"/>
                <a:gd name="T11" fmla="*/ 577 h 812"/>
                <a:gd name="T12" fmla="*/ 120 w 1918"/>
                <a:gd name="T13" fmla="*/ 531 h 812"/>
                <a:gd name="T14" fmla="*/ 139 w 1918"/>
                <a:gd name="T15" fmla="*/ 512 h 812"/>
                <a:gd name="T16" fmla="*/ 145 w 1918"/>
                <a:gd name="T17" fmla="*/ 459 h 812"/>
                <a:gd name="T18" fmla="*/ 164 w 1918"/>
                <a:gd name="T19" fmla="*/ 426 h 812"/>
                <a:gd name="T20" fmla="*/ 225 w 1918"/>
                <a:gd name="T21" fmla="*/ 467 h 812"/>
                <a:gd name="T22" fmla="*/ 231 w 1918"/>
                <a:gd name="T23" fmla="*/ 144 h 812"/>
                <a:gd name="T24" fmla="*/ 263 w 1918"/>
                <a:gd name="T25" fmla="*/ 190 h 812"/>
                <a:gd name="T26" fmla="*/ 282 w 1918"/>
                <a:gd name="T27" fmla="*/ 242 h 812"/>
                <a:gd name="T28" fmla="*/ 355 w 1918"/>
                <a:gd name="T29" fmla="*/ 373 h 812"/>
                <a:gd name="T30" fmla="*/ 436 w 1918"/>
                <a:gd name="T31" fmla="*/ 498 h 812"/>
                <a:gd name="T32" fmla="*/ 446 w 1918"/>
                <a:gd name="T33" fmla="*/ 485 h 812"/>
                <a:gd name="T34" fmla="*/ 475 w 1918"/>
                <a:gd name="T35" fmla="*/ 420 h 812"/>
                <a:gd name="T36" fmla="*/ 478 w 1918"/>
                <a:gd name="T37" fmla="*/ 355 h 812"/>
                <a:gd name="T38" fmla="*/ 513 w 1918"/>
                <a:gd name="T39" fmla="*/ 315 h 812"/>
                <a:gd name="T40" fmla="*/ 533 w 1918"/>
                <a:gd name="T41" fmla="*/ 273 h 812"/>
                <a:gd name="T42" fmla="*/ 555 w 1918"/>
                <a:gd name="T43" fmla="*/ 512 h 812"/>
                <a:gd name="T44" fmla="*/ 590 w 1918"/>
                <a:gd name="T45" fmla="*/ 469 h 812"/>
                <a:gd name="T46" fmla="*/ 636 w 1918"/>
                <a:gd name="T47" fmla="*/ 240 h 812"/>
                <a:gd name="T48" fmla="*/ 676 w 1918"/>
                <a:gd name="T49" fmla="*/ 409 h 812"/>
                <a:gd name="T50" fmla="*/ 692 w 1918"/>
                <a:gd name="T51" fmla="*/ 279 h 812"/>
                <a:gd name="T52" fmla="*/ 700 w 1918"/>
                <a:gd name="T53" fmla="*/ 153 h 812"/>
                <a:gd name="T54" fmla="*/ 820 w 1918"/>
                <a:gd name="T55" fmla="*/ 287 h 812"/>
                <a:gd name="T56" fmla="*/ 838 w 1918"/>
                <a:gd name="T57" fmla="*/ 297 h 812"/>
                <a:gd name="T58" fmla="*/ 1050 w 1918"/>
                <a:gd name="T59" fmla="*/ 369 h 812"/>
                <a:gd name="T60" fmla="*/ 1054 w 1918"/>
                <a:gd name="T61" fmla="*/ 244 h 812"/>
                <a:gd name="T62" fmla="*/ 1077 w 1918"/>
                <a:gd name="T63" fmla="*/ 312 h 812"/>
                <a:gd name="T64" fmla="*/ 1167 w 1918"/>
                <a:gd name="T65" fmla="*/ 447 h 812"/>
                <a:gd name="T66" fmla="*/ 1199 w 1918"/>
                <a:gd name="T67" fmla="*/ 487 h 812"/>
                <a:gd name="T68" fmla="*/ 1224 w 1918"/>
                <a:gd name="T69" fmla="*/ 513 h 812"/>
                <a:gd name="T70" fmla="*/ 1244 w 1918"/>
                <a:gd name="T71" fmla="*/ 388 h 812"/>
                <a:gd name="T72" fmla="*/ 1425 w 1918"/>
                <a:gd name="T73" fmla="*/ 205 h 812"/>
                <a:gd name="T74" fmla="*/ 1428 w 1918"/>
                <a:gd name="T75" fmla="*/ 410 h 812"/>
                <a:gd name="T76" fmla="*/ 1433 w 1918"/>
                <a:gd name="T77" fmla="*/ 119 h 812"/>
                <a:gd name="T78" fmla="*/ 1441 w 1918"/>
                <a:gd name="T79" fmla="*/ 263 h 812"/>
                <a:gd name="T80" fmla="*/ 1444 w 1918"/>
                <a:gd name="T81" fmla="*/ 453 h 812"/>
                <a:gd name="T82" fmla="*/ 1449 w 1918"/>
                <a:gd name="T83" fmla="*/ 159 h 812"/>
                <a:gd name="T84" fmla="*/ 1452 w 1918"/>
                <a:gd name="T85" fmla="*/ 328 h 812"/>
                <a:gd name="T86" fmla="*/ 1465 w 1918"/>
                <a:gd name="T87" fmla="*/ 502 h 812"/>
                <a:gd name="T88" fmla="*/ 1465 w 1918"/>
                <a:gd name="T89" fmla="*/ 182 h 812"/>
                <a:gd name="T90" fmla="*/ 1472 w 1918"/>
                <a:gd name="T91" fmla="*/ 239 h 812"/>
                <a:gd name="T92" fmla="*/ 1486 w 1918"/>
                <a:gd name="T93" fmla="*/ 154 h 812"/>
                <a:gd name="T94" fmla="*/ 1504 w 1918"/>
                <a:gd name="T95" fmla="*/ 372 h 812"/>
                <a:gd name="T96" fmla="*/ 1526 w 1918"/>
                <a:gd name="T97" fmla="*/ 400 h 812"/>
                <a:gd name="T98" fmla="*/ 1531 w 1918"/>
                <a:gd name="T99" fmla="*/ 487 h 812"/>
                <a:gd name="T100" fmla="*/ 1546 w 1918"/>
                <a:gd name="T101" fmla="*/ 340 h 812"/>
                <a:gd name="T102" fmla="*/ 1595 w 1918"/>
                <a:gd name="T103" fmla="*/ 359 h 812"/>
                <a:gd name="T104" fmla="*/ 1596 w 1918"/>
                <a:gd name="T105" fmla="*/ 359 h 812"/>
                <a:gd name="T106" fmla="*/ 1604 w 1918"/>
                <a:gd name="T107" fmla="*/ 356 h 812"/>
                <a:gd name="T108" fmla="*/ 1638 w 1918"/>
                <a:gd name="T109" fmla="*/ 311 h 812"/>
                <a:gd name="T110" fmla="*/ 1660 w 1918"/>
                <a:gd name="T111" fmla="*/ 471 h 812"/>
                <a:gd name="T112" fmla="*/ 1684 w 1918"/>
                <a:gd name="T113" fmla="*/ 311 h 812"/>
                <a:gd name="T114" fmla="*/ 1793 w 1918"/>
                <a:gd name="T115" fmla="*/ 517 h 812"/>
                <a:gd name="T116" fmla="*/ 1763 w 1918"/>
                <a:gd name="T117" fmla="*/ 572 h 812"/>
                <a:gd name="T118" fmla="*/ 1779 w 1918"/>
                <a:gd name="T119" fmla="*/ 380 h 812"/>
                <a:gd name="T120" fmla="*/ 1787 w 1918"/>
                <a:gd name="T121" fmla="*/ 496 h 812"/>
                <a:gd name="T122" fmla="*/ 1809 w 1918"/>
                <a:gd name="T123" fmla="*/ 281 h 812"/>
                <a:gd name="T124" fmla="*/ 1871 w 1918"/>
                <a:gd name="T125" fmla="*/ 545 h 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18" h="812">
                  <a:moveTo>
                    <a:pt x="1918" y="406"/>
                  </a:moveTo>
                  <a:cubicBezTo>
                    <a:pt x="1918" y="394"/>
                    <a:pt x="1918" y="394"/>
                    <a:pt x="1918" y="394"/>
                  </a:cubicBezTo>
                  <a:cubicBezTo>
                    <a:pt x="1884" y="394"/>
                    <a:pt x="1884" y="394"/>
                    <a:pt x="1884" y="394"/>
                  </a:cubicBezTo>
                  <a:cubicBezTo>
                    <a:pt x="1868" y="376"/>
                    <a:pt x="1868" y="376"/>
                    <a:pt x="1868" y="376"/>
                  </a:cubicBezTo>
                  <a:cubicBezTo>
                    <a:pt x="1849" y="376"/>
                    <a:pt x="1849" y="376"/>
                    <a:pt x="1849" y="376"/>
                  </a:cubicBezTo>
                  <a:cubicBezTo>
                    <a:pt x="1849" y="345"/>
                    <a:pt x="1849" y="345"/>
                    <a:pt x="1849" y="345"/>
                  </a:cubicBezTo>
                  <a:cubicBezTo>
                    <a:pt x="1838" y="345"/>
                    <a:pt x="1838" y="345"/>
                    <a:pt x="1838" y="345"/>
                  </a:cubicBezTo>
                  <a:cubicBezTo>
                    <a:pt x="1838" y="377"/>
                    <a:pt x="1838" y="377"/>
                    <a:pt x="1838" y="377"/>
                  </a:cubicBezTo>
                  <a:cubicBezTo>
                    <a:pt x="1825" y="377"/>
                    <a:pt x="1825" y="377"/>
                    <a:pt x="1825" y="377"/>
                  </a:cubicBezTo>
                  <a:cubicBezTo>
                    <a:pt x="1825" y="331"/>
                    <a:pt x="1825" y="331"/>
                    <a:pt x="1825" y="331"/>
                  </a:cubicBezTo>
                  <a:cubicBezTo>
                    <a:pt x="1817" y="331"/>
                    <a:pt x="1817" y="331"/>
                    <a:pt x="1817" y="331"/>
                  </a:cubicBezTo>
                  <a:cubicBezTo>
                    <a:pt x="1817" y="273"/>
                    <a:pt x="1817" y="273"/>
                    <a:pt x="1817" y="273"/>
                  </a:cubicBezTo>
                  <a:cubicBezTo>
                    <a:pt x="1795" y="265"/>
                    <a:pt x="1795" y="265"/>
                    <a:pt x="1795" y="265"/>
                  </a:cubicBezTo>
                  <a:cubicBezTo>
                    <a:pt x="1762" y="265"/>
                    <a:pt x="1762" y="265"/>
                    <a:pt x="1762" y="265"/>
                  </a:cubicBezTo>
                  <a:cubicBezTo>
                    <a:pt x="1749" y="283"/>
                    <a:pt x="1749" y="283"/>
                    <a:pt x="1749" y="283"/>
                  </a:cubicBezTo>
                  <a:cubicBezTo>
                    <a:pt x="1749" y="382"/>
                    <a:pt x="1749" y="382"/>
                    <a:pt x="1749" y="382"/>
                  </a:cubicBezTo>
                  <a:cubicBezTo>
                    <a:pt x="1697" y="383"/>
                    <a:pt x="1697" y="383"/>
                    <a:pt x="1697" y="383"/>
                  </a:cubicBezTo>
                  <a:cubicBezTo>
                    <a:pt x="1697" y="213"/>
                    <a:pt x="1697" y="213"/>
                    <a:pt x="1697" y="213"/>
                  </a:cubicBezTo>
                  <a:cubicBezTo>
                    <a:pt x="1688" y="213"/>
                    <a:pt x="1688" y="213"/>
                    <a:pt x="1688" y="213"/>
                  </a:cubicBezTo>
                  <a:cubicBezTo>
                    <a:pt x="1688" y="196"/>
                    <a:pt x="1688" y="196"/>
                    <a:pt x="1688" y="196"/>
                  </a:cubicBezTo>
                  <a:cubicBezTo>
                    <a:pt x="1678" y="196"/>
                    <a:pt x="1678" y="196"/>
                    <a:pt x="1678" y="196"/>
                  </a:cubicBezTo>
                  <a:cubicBezTo>
                    <a:pt x="1642" y="159"/>
                    <a:pt x="1642" y="159"/>
                    <a:pt x="1642" y="159"/>
                  </a:cubicBezTo>
                  <a:cubicBezTo>
                    <a:pt x="1621" y="223"/>
                    <a:pt x="1621" y="223"/>
                    <a:pt x="1621" y="223"/>
                  </a:cubicBezTo>
                  <a:cubicBezTo>
                    <a:pt x="1621" y="356"/>
                    <a:pt x="1621" y="356"/>
                    <a:pt x="1621" y="356"/>
                  </a:cubicBezTo>
                  <a:cubicBezTo>
                    <a:pt x="1607" y="356"/>
                    <a:pt x="1607" y="356"/>
                    <a:pt x="1607" y="356"/>
                  </a:cubicBezTo>
                  <a:cubicBezTo>
                    <a:pt x="1607" y="273"/>
                    <a:pt x="1607" y="273"/>
                    <a:pt x="1607" y="273"/>
                  </a:cubicBezTo>
                  <a:cubicBezTo>
                    <a:pt x="1600" y="273"/>
                    <a:pt x="1600" y="273"/>
                    <a:pt x="1600" y="273"/>
                  </a:cubicBezTo>
                  <a:cubicBezTo>
                    <a:pt x="1589" y="288"/>
                    <a:pt x="1589" y="288"/>
                    <a:pt x="1589" y="288"/>
                  </a:cubicBezTo>
                  <a:cubicBezTo>
                    <a:pt x="1589" y="419"/>
                    <a:pt x="1589" y="419"/>
                    <a:pt x="1589" y="419"/>
                  </a:cubicBezTo>
                  <a:cubicBezTo>
                    <a:pt x="1573" y="419"/>
                    <a:pt x="1573" y="419"/>
                    <a:pt x="1573" y="419"/>
                  </a:cubicBezTo>
                  <a:cubicBezTo>
                    <a:pt x="1552" y="401"/>
                    <a:pt x="1552" y="401"/>
                    <a:pt x="1552" y="401"/>
                  </a:cubicBezTo>
                  <a:cubicBezTo>
                    <a:pt x="1552" y="271"/>
                    <a:pt x="1552" y="271"/>
                    <a:pt x="1552" y="271"/>
                  </a:cubicBezTo>
                  <a:cubicBezTo>
                    <a:pt x="1541" y="271"/>
                    <a:pt x="1541" y="271"/>
                    <a:pt x="1541" y="271"/>
                  </a:cubicBezTo>
                  <a:cubicBezTo>
                    <a:pt x="1506" y="286"/>
                    <a:pt x="1506" y="286"/>
                    <a:pt x="1506" y="286"/>
                  </a:cubicBezTo>
                  <a:cubicBezTo>
                    <a:pt x="1506" y="341"/>
                    <a:pt x="1506" y="341"/>
                    <a:pt x="1506" y="341"/>
                  </a:cubicBezTo>
                  <a:cubicBezTo>
                    <a:pt x="1490" y="341"/>
                    <a:pt x="1490" y="341"/>
                    <a:pt x="1490" y="341"/>
                  </a:cubicBezTo>
                  <a:cubicBezTo>
                    <a:pt x="1490" y="102"/>
                    <a:pt x="1490" y="102"/>
                    <a:pt x="1490" y="102"/>
                  </a:cubicBezTo>
                  <a:cubicBezTo>
                    <a:pt x="1472" y="102"/>
                    <a:pt x="1472" y="102"/>
                    <a:pt x="1472" y="102"/>
                  </a:cubicBezTo>
                  <a:cubicBezTo>
                    <a:pt x="1472" y="67"/>
                    <a:pt x="1472" y="67"/>
                    <a:pt x="1472" y="67"/>
                  </a:cubicBezTo>
                  <a:cubicBezTo>
                    <a:pt x="1472" y="67"/>
                    <a:pt x="1463" y="62"/>
                    <a:pt x="1456" y="62"/>
                  </a:cubicBezTo>
                  <a:cubicBezTo>
                    <a:pt x="1456" y="62"/>
                    <a:pt x="1456" y="62"/>
                    <a:pt x="1456" y="62"/>
                  </a:cubicBezTo>
                  <a:cubicBezTo>
                    <a:pt x="1454" y="62"/>
                    <a:pt x="1454" y="62"/>
                    <a:pt x="1454" y="62"/>
                  </a:cubicBezTo>
                  <a:cubicBezTo>
                    <a:pt x="1454" y="48"/>
                    <a:pt x="1454" y="48"/>
                    <a:pt x="1454" y="48"/>
                  </a:cubicBezTo>
                  <a:cubicBezTo>
                    <a:pt x="1456" y="48"/>
                    <a:pt x="1456" y="48"/>
                    <a:pt x="1456" y="48"/>
                  </a:cubicBezTo>
                  <a:cubicBezTo>
                    <a:pt x="1456" y="5"/>
                    <a:pt x="1456" y="5"/>
                    <a:pt x="1456" y="5"/>
                  </a:cubicBezTo>
                  <a:cubicBezTo>
                    <a:pt x="1449" y="0"/>
                    <a:pt x="1449" y="0"/>
                    <a:pt x="1449" y="0"/>
                  </a:cubicBezTo>
                  <a:cubicBezTo>
                    <a:pt x="1449" y="34"/>
                    <a:pt x="1449" y="34"/>
                    <a:pt x="1449" y="34"/>
                  </a:cubicBezTo>
                  <a:cubicBezTo>
                    <a:pt x="1440" y="28"/>
                    <a:pt x="1440" y="28"/>
                    <a:pt x="1440" y="28"/>
                  </a:cubicBezTo>
                  <a:cubicBezTo>
                    <a:pt x="1440" y="0"/>
                    <a:pt x="1440" y="0"/>
                    <a:pt x="1440" y="0"/>
                  </a:cubicBezTo>
                  <a:cubicBezTo>
                    <a:pt x="1435" y="7"/>
                    <a:pt x="1435" y="7"/>
                    <a:pt x="1435" y="7"/>
                  </a:cubicBezTo>
                  <a:cubicBezTo>
                    <a:pt x="1435" y="42"/>
                    <a:pt x="1435" y="42"/>
                    <a:pt x="1435" y="42"/>
                  </a:cubicBezTo>
                  <a:cubicBezTo>
                    <a:pt x="1424" y="47"/>
                    <a:pt x="1424" y="47"/>
                    <a:pt x="1424" y="47"/>
                  </a:cubicBezTo>
                  <a:cubicBezTo>
                    <a:pt x="1424" y="48"/>
                    <a:pt x="1424" y="48"/>
                    <a:pt x="1424" y="48"/>
                  </a:cubicBezTo>
                  <a:cubicBezTo>
                    <a:pt x="1425" y="48"/>
                    <a:pt x="1425" y="48"/>
                    <a:pt x="1425" y="48"/>
                  </a:cubicBezTo>
                  <a:cubicBezTo>
                    <a:pt x="1425" y="62"/>
                    <a:pt x="1425" y="62"/>
                    <a:pt x="1425" y="62"/>
                  </a:cubicBezTo>
                  <a:cubicBezTo>
                    <a:pt x="1424" y="62"/>
                    <a:pt x="1424" y="62"/>
                    <a:pt x="1424" y="62"/>
                  </a:cubicBezTo>
                  <a:cubicBezTo>
                    <a:pt x="1424" y="74"/>
                    <a:pt x="1424" y="74"/>
                    <a:pt x="1424" y="74"/>
                  </a:cubicBezTo>
                  <a:cubicBezTo>
                    <a:pt x="1416" y="81"/>
                    <a:pt x="1416" y="81"/>
                    <a:pt x="1416" y="81"/>
                  </a:cubicBezTo>
                  <a:cubicBezTo>
                    <a:pt x="1416" y="356"/>
                    <a:pt x="1416" y="356"/>
                    <a:pt x="1416" y="356"/>
                  </a:cubicBezTo>
                  <a:cubicBezTo>
                    <a:pt x="1399" y="330"/>
                    <a:pt x="1399" y="330"/>
                    <a:pt x="1399" y="330"/>
                  </a:cubicBezTo>
                  <a:cubicBezTo>
                    <a:pt x="1341" y="330"/>
                    <a:pt x="1341" y="330"/>
                    <a:pt x="1341" y="330"/>
                  </a:cubicBezTo>
                  <a:cubicBezTo>
                    <a:pt x="1341" y="392"/>
                    <a:pt x="1341" y="392"/>
                    <a:pt x="1341" y="392"/>
                  </a:cubicBezTo>
                  <a:cubicBezTo>
                    <a:pt x="1324" y="385"/>
                    <a:pt x="1324" y="385"/>
                    <a:pt x="1324" y="385"/>
                  </a:cubicBezTo>
                  <a:cubicBezTo>
                    <a:pt x="1324" y="295"/>
                    <a:pt x="1324" y="295"/>
                    <a:pt x="1324" y="295"/>
                  </a:cubicBezTo>
                  <a:cubicBezTo>
                    <a:pt x="1317" y="285"/>
                    <a:pt x="1317" y="285"/>
                    <a:pt x="1317" y="285"/>
                  </a:cubicBezTo>
                  <a:cubicBezTo>
                    <a:pt x="1317" y="246"/>
                    <a:pt x="1317" y="246"/>
                    <a:pt x="1317" y="246"/>
                  </a:cubicBezTo>
                  <a:cubicBezTo>
                    <a:pt x="1303" y="246"/>
                    <a:pt x="1303" y="246"/>
                    <a:pt x="1303" y="246"/>
                  </a:cubicBezTo>
                  <a:cubicBezTo>
                    <a:pt x="1303" y="282"/>
                    <a:pt x="1303" y="282"/>
                    <a:pt x="1303" y="282"/>
                  </a:cubicBezTo>
                  <a:cubicBezTo>
                    <a:pt x="1266" y="282"/>
                    <a:pt x="1266" y="282"/>
                    <a:pt x="1266" y="282"/>
                  </a:cubicBezTo>
                  <a:cubicBezTo>
                    <a:pt x="1266" y="350"/>
                    <a:pt x="1266" y="350"/>
                    <a:pt x="1266" y="350"/>
                  </a:cubicBezTo>
                  <a:cubicBezTo>
                    <a:pt x="1262" y="358"/>
                    <a:pt x="1262" y="358"/>
                    <a:pt x="1262" y="358"/>
                  </a:cubicBezTo>
                  <a:cubicBezTo>
                    <a:pt x="1262" y="382"/>
                    <a:pt x="1262" y="382"/>
                    <a:pt x="1262" y="382"/>
                  </a:cubicBezTo>
                  <a:cubicBezTo>
                    <a:pt x="1250" y="369"/>
                    <a:pt x="1250" y="369"/>
                    <a:pt x="1250" y="369"/>
                  </a:cubicBezTo>
                  <a:cubicBezTo>
                    <a:pt x="1250" y="382"/>
                    <a:pt x="1250" y="382"/>
                    <a:pt x="1250" y="382"/>
                  </a:cubicBezTo>
                  <a:cubicBezTo>
                    <a:pt x="1244" y="382"/>
                    <a:pt x="1244" y="382"/>
                    <a:pt x="1244" y="382"/>
                  </a:cubicBezTo>
                  <a:cubicBezTo>
                    <a:pt x="1244" y="355"/>
                    <a:pt x="1244" y="355"/>
                    <a:pt x="1244" y="355"/>
                  </a:cubicBezTo>
                  <a:cubicBezTo>
                    <a:pt x="1249" y="355"/>
                    <a:pt x="1249" y="355"/>
                    <a:pt x="1249" y="355"/>
                  </a:cubicBezTo>
                  <a:cubicBezTo>
                    <a:pt x="1249" y="349"/>
                    <a:pt x="1249" y="349"/>
                    <a:pt x="1249" y="349"/>
                  </a:cubicBezTo>
                  <a:cubicBezTo>
                    <a:pt x="1244" y="349"/>
                    <a:pt x="1244" y="349"/>
                    <a:pt x="1244" y="349"/>
                  </a:cubicBezTo>
                  <a:cubicBezTo>
                    <a:pt x="1244" y="323"/>
                    <a:pt x="1244" y="323"/>
                    <a:pt x="1244" y="323"/>
                  </a:cubicBezTo>
                  <a:cubicBezTo>
                    <a:pt x="1249" y="323"/>
                    <a:pt x="1249" y="323"/>
                    <a:pt x="1249" y="323"/>
                  </a:cubicBezTo>
                  <a:cubicBezTo>
                    <a:pt x="1249" y="316"/>
                    <a:pt x="1249" y="316"/>
                    <a:pt x="1249" y="316"/>
                  </a:cubicBezTo>
                  <a:cubicBezTo>
                    <a:pt x="1244" y="316"/>
                    <a:pt x="1244" y="316"/>
                    <a:pt x="1244" y="316"/>
                  </a:cubicBezTo>
                  <a:cubicBezTo>
                    <a:pt x="1244" y="290"/>
                    <a:pt x="1244" y="290"/>
                    <a:pt x="1244" y="290"/>
                  </a:cubicBezTo>
                  <a:cubicBezTo>
                    <a:pt x="1249" y="290"/>
                    <a:pt x="1249" y="290"/>
                    <a:pt x="1249" y="290"/>
                  </a:cubicBezTo>
                  <a:cubicBezTo>
                    <a:pt x="1249" y="282"/>
                    <a:pt x="1249" y="282"/>
                    <a:pt x="1249" y="282"/>
                  </a:cubicBezTo>
                  <a:cubicBezTo>
                    <a:pt x="1231" y="263"/>
                    <a:pt x="1231" y="263"/>
                    <a:pt x="1231" y="263"/>
                  </a:cubicBezTo>
                  <a:cubicBezTo>
                    <a:pt x="1231" y="111"/>
                    <a:pt x="1231" y="111"/>
                    <a:pt x="1231" y="111"/>
                  </a:cubicBezTo>
                  <a:cubicBezTo>
                    <a:pt x="1219" y="111"/>
                    <a:pt x="1219" y="111"/>
                    <a:pt x="1219" y="111"/>
                  </a:cubicBezTo>
                  <a:cubicBezTo>
                    <a:pt x="1210" y="104"/>
                    <a:pt x="1210" y="104"/>
                    <a:pt x="1210" y="104"/>
                  </a:cubicBezTo>
                  <a:cubicBezTo>
                    <a:pt x="1159" y="104"/>
                    <a:pt x="1159" y="104"/>
                    <a:pt x="1159" y="104"/>
                  </a:cubicBezTo>
                  <a:cubicBezTo>
                    <a:pt x="1159" y="362"/>
                    <a:pt x="1159" y="362"/>
                    <a:pt x="1159" y="362"/>
                  </a:cubicBezTo>
                  <a:cubicBezTo>
                    <a:pt x="1151" y="368"/>
                    <a:pt x="1151" y="368"/>
                    <a:pt x="1151" y="368"/>
                  </a:cubicBezTo>
                  <a:cubicBezTo>
                    <a:pt x="1151" y="440"/>
                    <a:pt x="1151" y="440"/>
                    <a:pt x="1151" y="440"/>
                  </a:cubicBezTo>
                  <a:cubicBezTo>
                    <a:pt x="1138" y="457"/>
                    <a:pt x="1138" y="457"/>
                    <a:pt x="1138" y="457"/>
                  </a:cubicBezTo>
                  <a:cubicBezTo>
                    <a:pt x="1102" y="457"/>
                    <a:pt x="1102" y="457"/>
                    <a:pt x="1102" y="457"/>
                  </a:cubicBezTo>
                  <a:cubicBezTo>
                    <a:pt x="1102" y="364"/>
                    <a:pt x="1102" y="364"/>
                    <a:pt x="1102" y="364"/>
                  </a:cubicBezTo>
                  <a:cubicBezTo>
                    <a:pt x="1092" y="359"/>
                    <a:pt x="1092" y="359"/>
                    <a:pt x="1092" y="359"/>
                  </a:cubicBezTo>
                  <a:cubicBezTo>
                    <a:pt x="1092" y="269"/>
                    <a:pt x="1092" y="269"/>
                    <a:pt x="1092" y="269"/>
                  </a:cubicBezTo>
                  <a:cubicBezTo>
                    <a:pt x="1076" y="269"/>
                    <a:pt x="1076" y="269"/>
                    <a:pt x="1076" y="269"/>
                  </a:cubicBezTo>
                  <a:cubicBezTo>
                    <a:pt x="1076" y="239"/>
                    <a:pt x="1076" y="239"/>
                    <a:pt x="1076" y="239"/>
                  </a:cubicBezTo>
                  <a:cubicBezTo>
                    <a:pt x="1050" y="239"/>
                    <a:pt x="1050" y="239"/>
                    <a:pt x="1050" y="239"/>
                  </a:cubicBezTo>
                  <a:cubicBezTo>
                    <a:pt x="1050" y="269"/>
                    <a:pt x="1050" y="269"/>
                    <a:pt x="1050" y="269"/>
                  </a:cubicBezTo>
                  <a:cubicBezTo>
                    <a:pt x="1032" y="269"/>
                    <a:pt x="1032" y="269"/>
                    <a:pt x="1032" y="269"/>
                  </a:cubicBezTo>
                  <a:cubicBezTo>
                    <a:pt x="1032" y="466"/>
                    <a:pt x="1032" y="466"/>
                    <a:pt x="1032" y="466"/>
                  </a:cubicBezTo>
                  <a:cubicBezTo>
                    <a:pt x="1023" y="466"/>
                    <a:pt x="1023" y="466"/>
                    <a:pt x="1023" y="466"/>
                  </a:cubicBezTo>
                  <a:cubicBezTo>
                    <a:pt x="1023" y="466"/>
                    <a:pt x="1007" y="445"/>
                    <a:pt x="999" y="466"/>
                  </a:cubicBezTo>
                  <a:cubicBezTo>
                    <a:pt x="987" y="466"/>
                    <a:pt x="987" y="466"/>
                    <a:pt x="987" y="466"/>
                  </a:cubicBezTo>
                  <a:cubicBezTo>
                    <a:pt x="987" y="367"/>
                    <a:pt x="987" y="367"/>
                    <a:pt x="987" y="367"/>
                  </a:cubicBezTo>
                  <a:cubicBezTo>
                    <a:pt x="975" y="353"/>
                    <a:pt x="975" y="353"/>
                    <a:pt x="975" y="353"/>
                  </a:cubicBezTo>
                  <a:cubicBezTo>
                    <a:pt x="975" y="273"/>
                    <a:pt x="975" y="273"/>
                    <a:pt x="975" y="273"/>
                  </a:cubicBezTo>
                  <a:cubicBezTo>
                    <a:pt x="964" y="262"/>
                    <a:pt x="964" y="262"/>
                    <a:pt x="964" y="262"/>
                  </a:cubicBezTo>
                  <a:cubicBezTo>
                    <a:pt x="947" y="262"/>
                    <a:pt x="947" y="262"/>
                    <a:pt x="947" y="262"/>
                  </a:cubicBezTo>
                  <a:cubicBezTo>
                    <a:pt x="947" y="438"/>
                    <a:pt x="947" y="438"/>
                    <a:pt x="947" y="438"/>
                  </a:cubicBezTo>
                  <a:cubicBezTo>
                    <a:pt x="909" y="438"/>
                    <a:pt x="909" y="438"/>
                    <a:pt x="909" y="438"/>
                  </a:cubicBezTo>
                  <a:cubicBezTo>
                    <a:pt x="909" y="302"/>
                    <a:pt x="909" y="302"/>
                    <a:pt x="909" y="302"/>
                  </a:cubicBezTo>
                  <a:cubicBezTo>
                    <a:pt x="893" y="302"/>
                    <a:pt x="893" y="302"/>
                    <a:pt x="893" y="302"/>
                  </a:cubicBezTo>
                  <a:cubicBezTo>
                    <a:pt x="893" y="288"/>
                    <a:pt x="893" y="288"/>
                    <a:pt x="893" y="288"/>
                  </a:cubicBezTo>
                  <a:cubicBezTo>
                    <a:pt x="852" y="288"/>
                    <a:pt x="852" y="288"/>
                    <a:pt x="852" y="288"/>
                  </a:cubicBezTo>
                  <a:cubicBezTo>
                    <a:pt x="852" y="328"/>
                    <a:pt x="852" y="328"/>
                    <a:pt x="852" y="328"/>
                  </a:cubicBezTo>
                  <a:cubicBezTo>
                    <a:pt x="847" y="322"/>
                    <a:pt x="847" y="322"/>
                    <a:pt x="847" y="322"/>
                  </a:cubicBezTo>
                  <a:cubicBezTo>
                    <a:pt x="847" y="246"/>
                    <a:pt x="847" y="246"/>
                    <a:pt x="847" y="246"/>
                  </a:cubicBezTo>
                  <a:cubicBezTo>
                    <a:pt x="809" y="246"/>
                    <a:pt x="809" y="246"/>
                    <a:pt x="809" y="246"/>
                  </a:cubicBezTo>
                  <a:cubicBezTo>
                    <a:pt x="809" y="404"/>
                    <a:pt x="809" y="404"/>
                    <a:pt x="809" y="404"/>
                  </a:cubicBezTo>
                  <a:cubicBezTo>
                    <a:pt x="791" y="486"/>
                    <a:pt x="791" y="486"/>
                    <a:pt x="791" y="486"/>
                  </a:cubicBezTo>
                  <a:cubicBezTo>
                    <a:pt x="791" y="303"/>
                    <a:pt x="791" y="303"/>
                    <a:pt x="791" y="303"/>
                  </a:cubicBezTo>
                  <a:cubicBezTo>
                    <a:pt x="750" y="292"/>
                    <a:pt x="750" y="292"/>
                    <a:pt x="750" y="292"/>
                  </a:cubicBezTo>
                  <a:cubicBezTo>
                    <a:pt x="733" y="292"/>
                    <a:pt x="733" y="292"/>
                    <a:pt x="733" y="292"/>
                  </a:cubicBezTo>
                  <a:cubicBezTo>
                    <a:pt x="733" y="164"/>
                    <a:pt x="733" y="164"/>
                    <a:pt x="733" y="164"/>
                  </a:cubicBezTo>
                  <a:cubicBezTo>
                    <a:pt x="717" y="164"/>
                    <a:pt x="717" y="164"/>
                    <a:pt x="717" y="164"/>
                  </a:cubicBezTo>
                  <a:cubicBezTo>
                    <a:pt x="717" y="142"/>
                    <a:pt x="717" y="142"/>
                    <a:pt x="717" y="142"/>
                  </a:cubicBezTo>
                  <a:cubicBezTo>
                    <a:pt x="695" y="142"/>
                    <a:pt x="695" y="142"/>
                    <a:pt x="695" y="142"/>
                  </a:cubicBezTo>
                  <a:cubicBezTo>
                    <a:pt x="695" y="128"/>
                    <a:pt x="695" y="128"/>
                    <a:pt x="695" y="128"/>
                  </a:cubicBezTo>
                  <a:cubicBezTo>
                    <a:pt x="679" y="119"/>
                    <a:pt x="679" y="119"/>
                    <a:pt x="679" y="119"/>
                  </a:cubicBezTo>
                  <a:cubicBezTo>
                    <a:pt x="647" y="125"/>
                    <a:pt x="647" y="125"/>
                    <a:pt x="647" y="125"/>
                  </a:cubicBezTo>
                  <a:cubicBezTo>
                    <a:pt x="647" y="143"/>
                    <a:pt x="647" y="143"/>
                    <a:pt x="647" y="143"/>
                  </a:cubicBezTo>
                  <a:cubicBezTo>
                    <a:pt x="626" y="143"/>
                    <a:pt x="626" y="143"/>
                    <a:pt x="626" y="143"/>
                  </a:cubicBezTo>
                  <a:cubicBezTo>
                    <a:pt x="626" y="530"/>
                    <a:pt x="626" y="530"/>
                    <a:pt x="626" y="530"/>
                  </a:cubicBezTo>
                  <a:cubicBezTo>
                    <a:pt x="616" y="530"/>
                    <a:pt x="616" y="530"/>
                    <a:pt x="616" y="530"/>
                  </a:cubicBezTo>
                  <a:cubicBezTo>
                    <a:pt x="616" y="318"/>
                    <a:pt x="616" y="318"/>
                    <a:pt x="616" y="318"/>
                  </a:cubicBezTo>
                  <a:cubicBezTo>
                    <a:pt x="607" y="307"/>
                    <a:pt x="607" y="307"/>
                    <a:pt x="607" y="307"/>
                  </a:cubicBezTo>
                  <a:cubicBezTo>
                    <a:pt x="607" y="246"/>
                    <a:pt x="607" y="246"/>
                    <a:pt x="607" y="246"/>
                  </a:cubicBezTo>
                  <a:cubicBezTo>
                    <a:pt x="607" y="246"/>
                    <a:pt x="607" y="246"/>
                    <a:pt x="607" y="246"/>
                  </a:cubicBezTo>
                  <a:cubicBezTo>
                    <a:pt x="416" y="246"/>
                    <a:pt x="416" y="246"/>
                    <a:pt x="416" y="246"/>
                  </a:cubicBezTo>
                  <a:cubicBezTo>
                    <a:pt x="416" y="340"/>
                    <a:pt x="416" y="340"/>
                    <a:pt x="416" y="340"/>
                  </a:cubicBezTo>
                  <a:cubicBezTo>
                    <a:pt x="407" y="340"/>
                    <a:pt x="407" y="340"/>
                    <a:pt x="407" y="340"/>
                  </a:cubicBezTo>
                  <a:cubicBezTo>
                    <a:pt x="407" y="384"/>
                    <a:pt x="407" y="384"/>
                    <a:pt x="407" y="384"/>
                  </a:cubicBezTo>
                  <a:cubicBezTo>
                    <a:pt x="399" y="397"/>
                    <a:pt x="399" y="397"/>
                    <a:pt x="399" y="397"/>
                  </a:cubicBezTo>
                  <a:cubicBezTo>
                    <a:pt x="390" y="397"/>
                    <a:pt x="390" y="397"/>
                    <a:pt x="390" y="397"/>
                  </a:cubicBezTo>
                  <a:cubicBezTo>
                    <a:pt x="390" y="386"/>
                    <a:pt x="390" y="386"/>
                    <a:pt x="390" y="386"/>
                  </a:cubicBezTo>
                  <a:cubicBezTo>
                    <a:pt x="379" y="386"/>
                    <a:pt x="379" y="386"/>
                    <a:pt x="379" y="386"/>
                  </a:cubicBezTo>
                  <a:cubicBezTo>
                    <a:pt x="379" y="600"/>
                    <a:pt x="379" y="600"/>
                    <a:pt x="379" y="600"/>
                  </a:cubicBezTo>
                  <a:cubicBezTo>
                    <a:pt x="369" y="641"/>
                    <a:pt x="369" y="641"/>
                    <a:pt x="369" y="641"/>
                  </a:cubicBezTo>
                  <a:cubicBezTo>
                    <a:pt x="369" y="313"/>
                    <a:pt x="369" y="313"/>
                    <a:pt x="369" y="313"/>
                  </a:cubicBezTo>
                  <a:cubicBezTo>
                    <a:pt x="364" y="313"/>
                    <a:pt x="364" y="313"/>
                    <a:pt x="364" y="313"/>
                  </a:cubicBezTo>
                  <a:cubicBezTo>
                    <a:pt x="364" y="339"/>
                    <a:pt x="364" y="339"/>
                    <a:pt x="364" y="339"/>
                  </a:cubicBezTo>
                  <a:cubicBezTo>
                    <a:pt x="356" y="331"/>
                    <a:pt x="356" y="331"/>
                    <a:pt x="356" y="331"/>
                  </a:cubicBezTo>
                  <a:cubicBezTo>
                    <a:pt x="356" y="131"/>
                    <a:pt x="356" y="131"/>
                    <a:pt x="356" y="131"/>
                  </a:cubicBezTo>
                  <a:cubicBezTo>
                    <a:pt x="367" y="131"/>
                    <a:pt x="367" y="131"/>
                    <a:pt x="367" y="131"/>
                  </a:cubicBezTo>
                  <a:cubicBezTo>
                    <a:pt x="367" y="114"/>
                    <a:pt x="367" y="114"/>
                    <a:pt x="367" y="114"/>
                  </a:cubicBezTo>
                  <a:cubicBezTo>
                    <a:pt x="292" y="101"/>
                    <a:pt x="292" y="101"/>
                    <a:pt x="292" y="101"/>
                  </a:cubicBezTo>
                  <a:cubicBezTo>
                    <a:pt x="261" y="101"/>
                    <a:pt x="261" y="101"/>
                    <a:pt x="261" y="101"/>
                  </a:cubicBezTo>
                  <a:cubicBezTo>
                    <a:pt x="261" y="122"/>
                    <a:pt x="261" y="122"/>
                    <a:pt x="261" y="122"/>
                  </a:cubicBezTo>
                  <a:cubicBezTo>
                    <a:pt x="196" y="122"/>
                    <a:pt x="196" y="122"/>
                    <a:pt x="196" y="122"/>
                  </a:cubicBezTo>
                  <a:cubicBezTo>
                    <a:pt x="196" y="145"/>
                    <a:pt x="196" y="145"/>
                    <a:pt x="196" y="145"/>
                  </a:cubicBezTo>
                  <a:cubicBezTo>
                    <a:pt x="204" y="145"/>
                    <a:pt x="204" y="145"/>
                    <a:pt x="204" y="145"/>
                  </a:cubicBezTo>
                  <a:cubicBezTo>
                    <a:pt x="204" y="245"/>
                    <a:pt x="204" y="245"/>
                    <a:pt x="204" y="245"/>
                  </a:cubicBezTo>
                  <a:cubicBezTo>
                    <a:pt x="198" y="253"/>
                    <a:pt x="198" y="253"/>
                    <a:pt x="198" y="253"/>
                  </a:cubicBezTo>
                  <a:cubicBezTo>
                    <a:pt x="198" y="484"/>
                    <a:pt x="198" y="484"/>
                    <a:pt x="198" y="484"/>
                  </a:cubicBezTo>
                  <a:cubicBezTo>
                    <a:pt x="182" y="484"/>
                    <a:pt x="182" y="484"/>
                    <a:pt x="182" y="484"/>
                  </a:cubicBezTo>
                  <a:cubicBezTo>
                    <a:pt x="182" y="381"/>
                    <a:pt x="182" y="381"/>
                    <a:pt x="182" y="381"/>
                  </a:cubicBezTo>
                  <a:cubicBezTo>
                    <a:pt x="161" y="381"/>
                    <a:pt x="161" y="381"/>
                    <a:pt x="161" y="381"/>
                  </a:cubicBezTo>
                  <a:cubicBezTo>
                    <a:pt x="161" y="357"/>
                    <a:pt x="161" y="357"/>
                    <a:pt x="161" y="357"/>
                  </a:cubicBezTo>
                  <a:cubicBezTo>
                    <a:pt x="110" y="351"/>
                    <a:pt x="110" y="351"/>
                    <a:pt x="110" y="351"/>
                  </a:cubicBezTo>
                  <a:cubicBezTo>
                    <a:pt x="88" y="357"/>
                    <a:pt x="88" y="357"/>
                    <a:pt x="88" y="357"/>
                  </a:cubicBezTo>
                  <a:cubicBezTo>
                    <a:pt x="88" y="402"/>
                    <a:pt x="88" y="402"/>
                    <a:pt x="88" y="402"/>
                  </a:cubicBezTo>
                  <a:cubicBezTo>
                    <a:pt x="49" y="382"/>
                    <a:pt x="49" y="382"/>
                    <a:pt x="49" y="382"/>
                  </a:cubicBezTo>
                  <a:cubicBezTo>
                    <a:pt x="49" y="464"/>
                    <a:pt x="49" y="464"/>
                    <a:pt x="49" y="464"/>
                  </a:cubicBezTo>
                  <a:cubicBezTo>
                    <a:pt x="38" y="464"/>
                    <a:pt x="38" y="464"/>
                    <a:pt x="38" y="464"/>
                  </a:cubicBezTo>
                  <a:cubicBezTo>
                    <a:pt x="38" y="485"/>
                    <a:pt x="38" y="485"/>
                    <a:pt x="38" y="485"/>
                  </a:cubicBezTo>
                  <a:cubicBezTo>
                    <a:pt x="30" y="496"/>
                    <a:pt x="30" y="496"/>
                    <a:pt x="30" y="496"/>
                  </a:cubicBezTo>
                  <a:cubicBezTo>
                    <a:pt x="30" y="447"/>
                    <a:pt x="30" y="447"/>
                    <a:pt x="30" y="447"/>
                  </a:cubicBezTo>
                  <a:cubicBezTo>
                    <a:pt x="25" y="447"/>
                    <a:pt x="25" y="447"/>
                    <a:pt x="25" y="447"/>
                  </a:cubicBezTo>
                  <a:cubicBezTo>
                    <a:pt x="25" y="467"/>
                    <a:pt x="25" y="467"/>
                    <a:pt x="25" y="467"/>
                  </a:cubicBezTo>
                  <a:cubicBezTo>
                    <a:pt x="16" y="478"/>
                    <a:pt x="16" y="478"/>
                    <a:pt x="16" y="478"/>
                  </a:cubicBezTo>
                  <a:cubicBezTo>
                    <a:pt x="16" y="504"/>
                    <a:pt x="16" y="504"/>
                    <a:pt x="16" y="504"/>
                  </a:cubicBezTo>
                  <a:cubicBezTo>
                    <a:pt x="9" y="504"/>
                    <a:pt x="9" y="504"/>
                    <a:pt x="9" y="504"/>
                  </a:cubicBezTo>
                  <a:cubicBezTo>
                    <a:pt x="9" y="388"/>
                    <a:pt x="9" y="388"/>
                    <a:pt x="9" y="388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0" y="812"/>
                    <a:pt x="0" y="812"/>
                    <a:pt x="0" y="812"/>
                  </a:cubicBezTo>
                  <a:cubicBezTo>
                    <a:pt x="1918" y="812"/>
                    <a:pt x="1918" y="812"/>
                    <a:pt x="1918" y="812"/>
                  </a:cubicBezTo>
                  <a:cubicBezTo>
                    <a:pt x="1918" y="561"/>
                    <a:pt x="1918" y="561"/>
                    <a:pt x="1918" y="561"/>
                  </a:cubicBezTo>
                  <a:cubicBezTo>
                    <a:pt x="1888" y="561"/>
                    <a:pt x="1888" y="561"/>
                    <a:pt x="1888" y="561"/>
                  </a:cubicBezTo>
                  <a:cubicBezTo>
                    <a:pt x="1888" y="555"/>
                    <a:pt x="1888" y="555"/>
                    <a:pt x="1888" y="555"/>
                  </a:cubicBezTo>
                  <a:cubicBezTo>
                    <a:pt x="1918" y="555"/>
                    <a:pt x="1918" y="555"/>
                    <a:pt x="1918" y="555"/>
                  </a:cubicBezTo>
                  <a:cubicBezTo>
                    <a:pt x="1918" y="546"/>
                    <a:pt x="1918" y="546"/>
                    <a:pt x="1918" y="546"/>
                  </a:cubicBezTo>
                  <a:cubicBezTo>
                    <a:pt x="1888" y="546"/>
                    <a:pt x="1888" y="546"/>
                    <a:pt x="1888" y="546"/>
                  </a:cubicBezTo>
                  <a:cubicBezTo>
                    <a:pt x="1888" y="540"/>
                    <a:pt x="1888" y="540"/>
                    <a:pt x="1888" y="540"/>
                  </a:cubicBezTo>
                  <a:cubicBezTo>
                    <a:pt x="1918" y="540"/>
                    <a:pt x="1918" y="540"/>
                    <a:pt x="1918" y="540"/>
                  </a:cubicBezTo>
                  <a:cubicBezTo>
                    <a:pt x="1918" y="532"/>
                    <a:pt x="1918" y="532"/>
                    <a:pt x="1918" y="532"/>
                  </a:cubicBezTo>
                  <a:cubicBezTo>
                    <a:pt x="1884" y="532"/>
                    <a:pt x="1884" y="532"/>
                    <a:pt x="1884" y="532"/>
                  </a:cubicBezTo>
                  <a:cubicBezTo>
                    <a:pt x="1884" y="525"/>
                    <a:pt x="1884" y="525"/>
                    <a:pt x="1884" y="525"/>
                  </a:cubicBezTo>
                  <a:cubicBezTo>
                    <a:pt x="1918" y="525"/>
                    <a:pt x="1918" y="525"/>
                    <a:pt x="1918" y="525"/>
                  </a:cubicBezTo>
                  <a:cubicBezTo>
                    <a:pt x="1918" y="517"/>
                    <a:pt x="1918" y="517"/>
                    <a:pt x="1918" y="517"/>
                  </a:cubicBezTo>
                  <a:cubicBezTo>
                    <a:pt x="1888" y="517"/>
                    <a:pt x="1888" y="517"/>
                    <a:pt x="1888" y="517"/>
                  </a:cubicBezTo>
                  <a:cubicBezTo>
                    <a:pt x="1888" y="510"/>
                    <a:pt x="1888" y="510"/>
                    <a:pt x="1888" y="510"/>
                  </a:cubicBezTo>
                  <a:cubicBezTo>
                    <a:pt x="1918" y="510"/>
                    <a:pt x="1918" y="510"/>
                    <a:pt x="1918" y="510"/>
                  </a:cubicBezTo>
                  <a:cubicBezTo>
                    <a:pt x="1918" y="502"/>
                    <a:pt x="1918" y="502"/>
                    <a:pt x="1918" y="502"/>
                  </a:cubicBezTo>
                  <a:cubicBezTo>
                    <a:pt x="1888" y="502"/>
                    <a:pt x="1888" y="502"/>
                    <a:pt x="1888" y="502"/>
                  </a:cubicBezTo>
                  <a:cubicBezTo>
                    <a:pt x="1888" y="495"/>
                    <a:pt x="1888" y="495"/>
                    <a:pt x="1888" y="495"/>
                  </a:cubicBezTo>
                  <a:cubicBezTo>
                    <a:pt x="1918" y="495"/>
                    <a:pt x="1918" y="495"/>
                    <a:pt x="1918" y="495"/>
                  </a:cubicBezTo>
                  <a:cubicBezTo>
                    <a:pt x="1918" y="472"/>
                    <a:pt x="1918" y="472"/>
                    <a:pt x="1918" y="472"/>
                  </a:cubicBezTo>
                  <a:cubicBezTo>
                    <a:pt x="1884" y="472"/>
                    <a:pt x="1884" y="472"/>
                    <a:pt x="1884" y="472"/>
                  </a:cubicBezTo>
                  <a:cubicBezTo>
                    <a:pt x="1884" y="466"/>
                    <a:pt x="1884" y="466"/>
                    <a:pt x="1884" y="466"/>
                  </a:cubicBezTo>
                  <a:cubicBezTo>
                    <a:pt x="1918" y="466"/>
                    <a:pt x="1918" y="466"/>
                    <a:pt x="1918" y="466"/>
                  </a:cubicBezTo>
                  <a:cubicBezTo>
                    <a:pt x="1918" y="457"/>
                    <a:pt x="1918" y="457"/>
                    <a:pt x="1918" y="457"/>
                  </a:cubicBezTo>
                  <a:cubicBezTo>
                    <a:pt x="1888" y="457"/>
                    <a:pt x="1888" y="457"/>
                    <a:pt x="1888" y="457"/>
                  </a:cubicBezTo>
                  <a:cubicBezTo>
                    <a:pt x="1888" y="451"/>
                    <a:pt x="1888" y="451"/>
                    <a:pt x="1888" y="451"/>
                  </a:cubicBezTo>
                  <a:cubicBezTo>
                    <a:pt x="1918" y="451"/>
                    <a:pt x="1918" y="451"/>
                    <a:pt x="1918" y="451"/>
                  </a:cubicBezTo>
                  <a:cubicBezTo>
                    <a:pt x="1918" y="443"/>
                    <a:pt x="1918" y="443"/>
                    <a:pt x="1918" y="443"/>
                  </a:cubicBezTo>
                  <a:cubicBezTo>
                    <a:pt x="1892" y="443"/>
                    <a:pt x="1892" y="443"/>
                    <a:pt x="1892" y="443"/>
                  </a:cubicBezTo>
                  <a:cubicBezTo>
                    <a:pt x="1892" y="436"/>
                    <a:pt x="1892" y="436"/>
                    <a:pt x="1892" y="436"/>
                  </a:cubicBezTo>
                  <a:cubicBezTo>
                    <a:pt x="1918" y="436"/>
                    <a:pt x="1918" y="436"/>
                    <a:pt x="1918" y="436"/>
                  </a:cubicBezTo>
                  <a:cubicBezTo>
                    <a:pt x="1918" y="428"/>
                    <a:pt x="1918" y="428"/>
                    <a:pt x="1918" y="428"/>
                  </a:cubicBezTo>
                  <a:cubicBezTo>
                    <a:pt x="1888" y="428"/>
                    <a:pt x="1888" y="428"/>
                    <a:pt x="1888" y="428"/>
                  </a:cubicBezTo>
                  <a:cubicBezTo>
                    <a:pt x="1888" y="421"/>
                    <a:pt x="1888" y="421"/>
                    <a:pt x="1888" y="421"/>
                  </a:cubicBezTo>
                  <a:cubicBezTo>
                    <a:pt x="1918" y="421"/>
                    <a:pt x="1918" y="421"/>
                    <a:pt x="1918" y="421"/>
                  </a:cubicBezTo>
                  <a:cubicBezTo>
                    <a:pt x="1918" y="413"/>
                    <a:pt x="1918" y="413"/>
                    <a:pt x="1918" y="413"/>
                  </a:cubicBezTo>
                  <a:cubicBezTo>
                    <a:pt x="1888" y="413"/>
                    <a:pt x="1888" y="413"/>
                    <a:pt x="1888" y="413"/>
                  </a:cubicBezTo>
                  <a:cubicBezTo>
                    <a:pt x="1888" y="406"/>
                    <a:pt x="1888" y="406"/>
                    <a:pt x="1888" y="406"/>
                  </a:cubicBezTo>
                  <a:lnTo>
                    <a:pt x="1918" y="406"/>
                  </a:lnTo>
                  <a:close/>
                  <a:moveTo>
                    <a:pt x="49" y="603"/>
                  </a:moveTo>
                  <a:cubicBezTo>
                    <a:pt x="43" y="603"/>
                    <a:pt x="43" y="603"/>
                    <a:pt x="43" y="603"/>
                  </a:cubicBezTo>
                  <a:cubicBezTo>
                    <a:pt x="43" y="597"/>
                    <a:pt x="43" y="597"/>
                    <a:pt x="43" y="597"/>
                  </a:cubicBezTo>
                  <a:cubicBezTo>
                    <a:pt x="49" y="597"/>
                    <a:pt x="49" y="597"/>
                    <a:pt x="49" y="597"/>
                  </a:cubicBezTo>
                  <a:lnTo>
                    <a:pt x="49" y="603"/>
                  </a:lnTo>
                  <a:close/>
                  <a:moveTo>
                    <a:pt x="49" y="590"/>
                  </a:moveTo>
                  <a:cubicBezTo>
                    <a:pt x="43" y="590"/>
                    <a:pt x="43" y="590"/>
                    <a:pt x="43" y="590"/>
                  </a:cubicBezTo>
                  <a:cubicBezTo>
                    <a:pt x="43" y="584"/>
                    <a:pt x="43" y="584"/>
                    <a:pt x="43" y="584"/>
                  </a:cubicBezTo>
                  <a:cubicBezTo>
                    <a:pt x="49" y="584"/>
                    <a:pt x="49" y="584"/>
                    <a:pt x="49" y="584"/>
                  </a:cubicBezTo>
                  <a:lnTo>
                    <a:pt x="49" y="590"/>
                  </a:lnTo>
                  <a:close/>
                  <a:moveTo>
                    <a:pt x="49" y="577"/>
                  </a:moveTo>
                  <a:cubicBezTo>
                    <a:pt x="43" y="577"/>
                    <a:pt x="43" y="577"/>
                    <a:pt x="43" y="577"/>
                  </a:cubicBezTo>
                  <a:cubicBezTo>
                    <a:pt x="43" y="571"/>
                    <a:pt x="43" y="571"/>
                    <a:pt x="43" y="571"/>
                  </a:cubicBezTo>
                  <a:cubicBezTo>
                    <a:pt x="49" y="571"/>
                    <a:pt x="49" y="571"/>
                    <a:pt x="49" y="571"/>
                  </a:cubicBezTo>
                  <a:lnTo>
                    <a:pt x="49" y="577"/>
                  </a:lnTo>
                  <a:close/>
                  <a:moveTo>
                    <a:pt x="49" y="564"/>
                  </a:moveTo>
                  <a:cubicBezTo>
                    <a:pt x="43" y="564"/>
                    <a:pt x="43" y="564"/>
                    <a:pt x="43" y="564"/>
                  </a:cubicBezTo>
                  <a:cubicBezTo>
                    <a:pt x="43" y="557"/>
                    <a:pt x="43" y="557"/>
                    <a:pt x="43" y="557"/>
                  </a:cubicBezTo>
                  <a:cubicBezTo>
                    <a:pt x="49" y="557"/>
                    <a:pt x="49" y="557"/>
                    <a:pt x="49" y="557"/>
                  </a:cubicBezTo>
                  <a:lnTo>
                    <a:pt x="49" y="564"/>
                  </a:lnTo>
                  <a:close/>
                  <a:moveTo>
                    <a:pt x="49" y="551"/>
                  </a:moveTo>
                  <a:cubicBezTo>
                    <a:pt x="43" y="551"/>
                    <a:pt x="43" y="551"/>
                    <a:pt x="43" y="551"/>
                  </a:cubicBezTo>
                  <a:cubicBezTo>
                    <a:pt x="43" y="544"/>
                    <a:pt x="43" y="544"/>
                    <a:pt x="43" y="544"/>
                  </a:cubicBezTo>
                  <a:cubicBezTo>
                    <a:pt x="49" y="544"/>
                    <a:pt x="49" y="544"/>
                    <a:pt x="49" y="544"/>
                  </a:cubicBezTo>
                  <a:lnTo>
                    <a:pt x="49" y="551"/>
                  </a:lnTo>
                  <a:close/>
                  <a:moveTo>
                    <a:pt x="49" y="538"/>
                  </a:moveTo>
                  <a:cubicBezTo>
                    <a:pt x="43" y="538"/>
                    <a:pt x="43" y="538"/>
                    <a:pt x="43" y="538"/>
                  </a:cubicBezTo>
                  <a:cubicBezTo>
                    <a:pt x="43" y="531"/>
                    <a:pt x="43" y="531"/>
                    <a:pt x="43" y="531"/>
                  </a:cubicBezTo>
                  <a:cubicBezTo>
                    <a:pt x="49" y="531"/>
                    <a:pt x="49" y="531"/>
                    <a:pt x="49" y="531"/>
                  </a:cubicBezTo>
                  <a:lnTo>
                    <a:pt x="49" y="538"/>
                  </a:lnTo>
                  <a:close/>
                  <a:moveTo>
                    <a:pt x="49" y="525"/>
                  </a:moveTo>
                  <a:cubicBezTo>
                    <a:pt x="43" y="525"/>
                    <a:pt x="43" y="525"/>
                    <a:pt x="43" y="525"/>
                  </a:cubicBezTo>
                  <a:cubicBezTo>
                    <a:pt x="43" y="518"/>
                    <a:pt x="43" y="518"/>
                    <a:pt x="43" y="518"/>
                  </a:cubicBezTo>
                  <a:cubicBezTo>
                    <a:pt x="49" y="518"/>
                    <a:pt x="49" y="518"/>
                    <a:pt x="49" y="518"/>
                  </a:cubicBezTo>
                  <a:lnTo>
                    <a:pt x="49" y="525"/>
                  </a:lnTo>
                  <a:close/>
                  <a:moveTo>
                    <a:pt x="49" y="512"/>
                  </a:moveTo>
                  <a:cubicBezTo>
                    <a:pt x="43" y="512"/>
                    <a:pt x="43" y="512"/>
                    <a:pt x="43" y="512"/>
                  </a:cubicBezTo>
                  <a:cubicBezTo>
                    <a:pt x="43" y="505"/>
                    <a:pt x="43" y="505"/>
                    <a:pt x="43" y="505"/>
                  </a:cubicBezTo>
                  <a:cubicBezTo>
                    <a:pt x="49" y="505"/>
                    <a:pt x="49" y="505"/>
                    <a:pt x="49" y="505"/>
                  </a:cubicBezTo>
                  <a:lnTo>
                    <a:pt x="49" y="512"/>
                  </a:lnTo>
                  <a:close/>
                  <a:moveTo>
                    <a:pt x="49" y="498"/>
                  </a:moveTo>
                  <a:cubicBezTo>
                    <a:pt x="43" y="498"/>
                    <a:pt x="43" y="498"/>
                    <a:pt x="43" y="498"/>
                  </a:cubicBezTo>
                  <a:cubicBezTo>
                    <a:pt x="43" y="492"/>
                    <a:pt x="43" y="492"/>
                    <a:pt x="43" y="492"/>
                  </a:cubicBezTo>
                  <a:cubicBezTo>
                    <a:pt x="49" y="492"/>
                    <a:pt x="49" y="492"/>
                    <a:pt x="49" y="492"/>
                  </a:cubicBezTo>
                  <a:lnTo>
                    <a:pt x="49" y="498"/>
                  </a:lnTo>
                  <a:close/>
                  <a:moveTo>
                    <a:pt x="49" y="485"/>
                  </a:moveTo>
                  <a:cubicBezTo>
                    <a:pt x="43" y="485"/>
                    <a:pt x="43" y="485"/>
                    <a:pt x="43" y="485"/>
                  </a:cubicBezTo>
                  <a:cubicBezTo>
                    <a:pt x="43" y="479"/>
                    <a:pt x="43" y="479"/>
                    <a:pt x="43" y="479"/>
                  </a:cubicBezTo>
                  <a:cubicBezTo>
                    <a:pt x="49" y="479"/>
                    <a:pt x="49" y="479"/>
                    <a:pt x="49" y="479"/>
                  </a:cubicBezTo>
                  <a:lnTo>
                    <a:pt x="49" y="485"/>
                  </a:lnTo>
                  <a:close/>
                  <a:moveTo>
                    <a:pt x="62" y="603"/>
                  </a:moveTo>
                  <a:cubicBezTo>
                    <a:pt x="56" y="603"/>
                    <a:pt x="56" y="603"/>
                    <a:pt x="56" y="603"/>
                  </a:cubicBezTo>
                  <a:cubicBezTo>
                    <a:pt x="56" y="597"/>
                    <a:pt x="56" y="597"/>
                    <a:pt x="56" y="597"/>
                  </a:cubicBezTo>
                  <a:cubicBezTo>
                    <a:pt x="62" y="597"/>
                    <a:pt x="62" y="597"/>
                    <a:pt x="62" y="597"/>
                  </a:cubicBezTo>
                  <a:lnTo>
                    <a:pt x="62" y="603"/>
                  </a:lnTo>
                  <a:close/>
                  <a:moveTo>
                    <a:pt x="62" y="590"/>
                  </a:moveTo>
                  <a:cubicBezTo>
                    <a:pt x="56" y="590"/>
                    <a:pt x="56" y="590"/>
                    <a:pt x="56" y="590"/>
                  </a:cubicBezTo>
                  <a:cubicBezTo>
                    <a:pt x="56" y="584"/>
                    <a:pt x="56" y="584"/>
                    <a:pt x="56" y="584"/>
                  </a:cubicBezTo>
                  <a:cubicBezTo>
                    <a:pt x="62" y="584"/>
                    <a:pt x="62" y="584"/>
                    <a:pt x="62" y="584"/>
                  </a:cubicBezTo>
                  <a:lnTo>
                    <a:pt x="62" y="590"/>
                  </a:lnTo>
                  <a:close/>
                  <a:moveTo>
                    <a:pt x="62" y="577"/>
                  </a:moveTo>
                  <a:cubicBezTo>
                    <a:pt x="56" y="577"/>
                    <a:pt x="56" y="577"/>
                    <a:pt x="56" y="577"/>
                  </a:cubicBezTo>
                  <a:cubicBezTo>
                    <a:pt x="56" y="571"/>
                    <a:pt x="56" y="571"/>
                    <a:pt x="56" y="571"/>
                  </a:cubicBezTo>
                  <a:cubicBezTo>
                    <a:pt x="62" y="571"/>
                    <a:pt x="62" y="571"/>
                    <a:pt x="62" y="571"/>
                  </a:cubicBezTo>
                  <a:lnTo>
                    <a:pt x="62" y="577"/>
                  </a:lnTo>
                  <a:close/>
                  <a:moveTo>
                    <a:pt x="62" y="564"/>
                  </a:moveTo>
                  <a:cubicBezTo>
                    <a:pt x="56" y="564"/>
                    <a:pt x="56" y="564"/>
                    <a:pt x="56" y="564"/>
                  </a:cubicBezTo>
                  <a:cubicBezTo>
                    <a:pt x="56" y="557"/>
                    <a:pt x="56" y="557"/>
                    <a:pt x="56" y="557"/>
                  </a:cubicBezTo>
                  <a:cubicBezTo>
                    <a:pt x="62" y="557"/>
                    <a:pt x="62" y="557"/>
                    <a:pt x="62" y="557"/>
                  </a:cubicBezTo>
                  <a:lnTo>
                    <a:pt x="62" y="564"/>
                  </a:lnTo>
                  <a:close/>
                  <a:moveTo>
                    <a:pt x="62" y="551"/>
                  </a:moveTo>
                  <a:cubicBezTo>
                    <a:pt x="56" y="551"/>
                    <a:pt x="56" y="551"/>
                    <a:pt x="56" y="551"/>
                  </a:cubicBezTo>
                  <a:cubicBezTo>
                    <a:pt x="56" y="544"/>
                    <a:pt x="56" y="544"/>
                    <a:pt x="56" y="544"/>
                  </a:cubicBezTo>
                  <a:cubicBezTo>
                    <a:pt x="62" y="544"/>
                    <a:pt x="62" y="544"/>
                    <a:pt x="62" y="544"/>
                  </a:cubicBezTo>
                  <a:lnTo>
                    <a:pt x="62" y="551"/>
                  </a:lnTo>
                  <a:close/>
                  <a:moveTo>
                    <a:pt x="62" y="538"/>
                  </a:moveTo>
                  <a:cubicBezTo>
                    <a:pt x="56" y="538"/>
                    <a:pt x="56" y="538"/>
                    <a:pt x="56" y="538"/>
                  </a:cubicBezTo>
                  <a:cubicBezTo>
                    <a:pt x="56" y="531"/>
                    <a:pt x="56" y="531"/>
                    <a:pt x="56" y="531"/>
                  </a:cubicBezTo>
                  <a:cubicBezTo>
                    <a:pt x="62" y="531"/>
                    <a:pt x="62" y="531"/>
                    <a:pt x="62" y="531"/>
                  </a:cubicBezTo>
                  <a:lnTo>
                    <a:pt x="62" y="538"/>
                  </a:lnTo>
                  <a:close/>
                  <a:moveTo>
                    <a:pt x="62" y="525"/>
                  </a:moveTo>
                  <a:cubicBezTo>
                    <a:pt x="56" y="525"/>
                    <a:pt x="56" y="525"/>
                    <a:pt x="56" y="525"/>
                  </a:cubicBezTo>
                  <a:cubicBezTo>
                    <a:pt x="56" y="518"/>
                    <a:pt x="56" y="518"/>
                    <a:pt x="56" y="518"/>
                  </a:cubicBezTo>
                  <a:cubicBezTo>
                    <a:pt x="62" y="518"/>
                    <a:pt x="62" y="518"/>
                    <a:pt x="62" y="518"/>
                  </a:cubicBezTo>
                  <a:lnTo>
                    <a:pt x="62" y="525"/>
                  </a:lnTo>
                  <a:close/>
                  <a:moveTo>
                    <a:pt x="62" y="512"/>
                  </a:moveTo>
                  <a:cubicBezTo>
                    <a:pt x="56" y="512"/>
                    <a:pt x="56" y="512"/>
                    <a:pt x="56" y="512"/>
                  </a:cubicBezTo>
                  <a:cubicBezTo>
                    <a:pt x="56" y="505"/>
                    <a:pt x="56" y="505"/>
                    <a:pt x="56" y="505"/>
                  </a:cubicBezTo>
                  <a:cubicBezTo>
                    <a:pt x="62" y="505"/>
                    <a:pt x="62" y="505"/>
                    <a:pt x="62" y="505"/>
                  </a:cubicBezTo>
                  <a:lnTo>
                    <a:pt x="62" y="512"/>
                  </a:lnTo>
                  <a:close/>
                  <a:moveTo>
                    <a:pt x="62" y="498"/>
                  </a:moveTo>
                  <a:cubicBezTo>
                    <a:pt x="56" y="498"/>
                    <a:pt x="56" y="498"/>
                    <a:pt x="56" y="498"/>
                  </a:cubicBezTo>
                  <a:cubicBezTo>
                    <a:pt x="56" y="492"/>
                    <a:pt x="56" y="492"/>
                    <a:pt x="56" y="492"/>
                  </a:cubicBezTo>
                  <a:cubicBezTo>
                    <a:pt x="62" y="492"/>
                    <a:pt x="62" y="492"/>
                    <a:pt x="62" y="492"/>
                  </a:cubicBezTo>
                  <a:lnTo>
                    <a:pt x="62" y="498"/>
                  </a:lnTo>
                  <a:close/>
                  <a:moveTo>
                    <a:pt x="62" y="485"/>
                  </a:moveTo>
                  <a:cubicBezTo>
                    <a:pt x="56" y="485"/>
                    <a:pt x="56" y="485"/>
                    <a:pt x="56" y="485"/>
                  </a:cubicBezTo>
                  <a:cubicBezTo>
                    <a:pt x="56" y="479"/>
                    <a:pt x="56" y="479"/>
                    <a:pt x="56" y="479"/>
                  </a:cubicBezTo>
                  <a:cubicBezTo>
                    <a:pt x="62" y="479"/>
                    <a:pt x="62" y="479"/>
                    <a:pt x="62" y="479"/>
                  </a:cubicBezTo>
                  <a:lnTo>
                    <a:pt x="62" y="485"/>
                  </a:lnTo>
                  <a:close/>
                  <a:moveTo>
                    <a:pt x="62" y="472"/>
                  </a:moveTo>
                  <a:cubicBezTo>
                    <a:pt x="56" y="472"/>
                    <a:pt x="56" y="472"/>
                    <a:pt x="56" y="472"/>
                  </a:cubicBezTo>
                  <a:cubicBezTo>
                    <a:pt x="56" y="466"/>
                    <a:pt x="56" y="466"/>
                    <a:pt x="56" y="466"/>
                  </a:cubicBezTo>
                  <a:cubicBezTo>
                    <a:pt x="62" y="466"/>
                    <a:pt x="62" y="466"/>
                    <a:pt x="62" y="466"/>
                  </a:cubicBezTo>
                  <a:lnTo>
                    <a:pt x="62" y="472"/>
                  </a:lnTo>
                  <a:close/>
                  <a:moveTo>
                    <a:pt x="62" y="459"/>
                  </a:moveTo>
                  <a:cubicBezTo>
                    <a:pt x="56" y="459"/>
                    <a:pt x="56" y="459"/>
                    <a:pt x="56" y="459"/>
                  </a:cubicBezTo>
                  <a:cubicBezTo>
                    <a:pt x="56" y="453"/>
                    <a:pt x="56" y="453"/>
                    <a:pt x="56" y="453"/>
                  </a:cubicBezTo>
                  <a:cubicBezTo>
                    <a:pt x="62" y="453"/>
                    <a:pt x="62" y="453"/>
                    <a:pt x="62" y="453"/>
                  </a:cubicBezTo>
                  <a:lnTo>
                    <a:pt x="62" y="459"/>
                  </a:lnTo>
                  <a:close/>
                  <a:moveTo>
                    <a:pt x="62" y="446"/>
                  </a:moveTo>
                  <a:cubicBezTo>
                    <a:pt x="56" y="446"/>
                    <a:pt x="56" y="446"/>
                    <a:pt x="56" y="446"/>
                  </a:cubicBezTo>
                  <a:cubicBezTo>
                    <a:pt x="56" y="439"/>
                    <a:pt x="56" y="439"/>
                    <a:pt x="56" y="439"/>
                  </a:cubicBezTo>
                  <a:cubicBezTo>
                    <a:pt x="62" y="439"/>
                    <a:pt x="62" y="439"/>
                    <a:pt x="62" y="439"/>
                  </a:cubicBezTo>
                  <a:lnTo>
                    <a:pt x="62" y="446"/>
                  </a:lnTo>
                  <a:close/>
                  <a:moveTo>
                    <a:pt x="62" y="433"/>
                  </a:moveTo>
                  <a:cubicBezTo>
                    <a:pt x="56" y="433"/>
                    <a:pt x="56" y="433"/>
                    <a:pt x="56" y="433"/>
                  </a:cubicBezTo>
                  <a:cubicBezTo>
                    <a:pt x="56" y="426"/>
                    <a:pt x="56" y="426"/>
                    <a:pt x="56" y="426"/>
                  </a:cubicBezTo>
                  <a:cubicBezTo>
                    <a:pt x="62" y="426"/>
                    <a:pt x="62" y="426"/>
                    <a:pt x="62" y="426"/>
                  </a:cubicBezTo>
                  <a:lnTo>
                    <a:pt x="62" y="433"/>
                  </a:lnTo>
                  <a:close/>
                  <a:moveTo>
                    <a:pt x="62" y="420"/>
                  </a:moveTo>
                  <a:cubicBezTo>
                    <a:pt x="56" y="420"/>
                    <a:pt x="56" y="420"/>
                    <a:pt x="56" y="420"/>
                  </a:cubicBezTo>
                  <a:cubicBezTo>
                    <a:pt x="56" y="413"/>
                    <a:pt x="56" y="413"/>
                    <a:pt x="56" y="413"/>
                  </a:cubicBezTo>
                  <a:cubicBezTo>
                    <a:pt x="62" y="413"/>
                    <a:pt x="62" y="413"/>
                    <a:pt x="62" y="413"/>
                  </a:cubicBezTo>
                  <a:lnTo>
                    <a:pt x="62" y="420"/>
                  </a:lnTo>
                  <a:close/>
                  <a:moveTo>
                    <a:pt x="59" y="408"/>
                  </a:moveTo>
                  <a:cubicBezTo>
                    <a:pt x="55" y="408"/>
                    <a:pt x="52" y="405"/>
                    <a:pt x="52" y="401"/>
                  </a:cubicBezTo>
                  <a:cubicBezTo>
                    <a:pt x="52" y="397"/>
                    <a:pt x="55" y="394"/>
                    <a:pt x="59" y="394"/>
                  </a:cubicBezTo>
                  <a:cubicBezTo>
                    <a:pt x="62" y="394"/>
                    <a:pt x="65" y="397"/>
                    <a:pt x="65" y="401"/>
                  </a:cubicBezTo>
                  <a:cubicBezTo>
                    <a:pt x="65" y="405"/>
                    <a:pt x="62" y="408"/>
                    <a:pt x="59" y="408"/>
                  </a:cubicBezTo>
                  <a:close/>
                  <a:moveTo>
                    <a:pt x="75" y="603"/>
                  </a:moveTo>
                  <a:cubicBezTo>
                    <a:pt x="68" y="603"/>
                    <a:pt x="68" y="603"/>
                    <a:pt x="68" y="603"/>
                  </a:cubicBezTo>
                  <a:cubicBezTo>
                    <a:pt x="68" y="597"/>
                    <a:pt x="68" y="597"/>
                    <a:pt x="68" y="597"/>
                  </a:cubicBezTo>
                  <a:cubicBezTo>
                    <a:pt x="75" y="597"/>
                    <a:pt x="75" y="597"/>
                    <a:pt x="75" y="597"/>
                  </a:cubicBezTo>
                  <a:lnTo>
                    <a:pt x="75" y="603"/>
                  </a:lnTo>
                  <a:close/>
                  <a:moveTo>
                    <a:pt x="75" y="590"/>
                  </a:moveTo>
                  <a:cubicBezTo>
                    <a:pt x="68" y="590"/>
                    <a:pt x="68" y="590"/>
                    <a:pt x="68" y="590"/>
                  </a:cubicBezTo>
                  <a:cubicBezTo>
                    <a:pt x="68" y="584"/>
                    <a:pt x="68" y="584"/>
                    <a:pt x="68" y="584"/>
                  </a:cubicBezTo>
                  <a:cubicBezTo>
                    <a:pt x="75" y="584"/>
                    <a:pt x="75" y="584"/>
                    <a:pt x="75" y="584"/>
                  </a:cubicBezTo>
                  <a:lnTo>
                    <a:pt x="75" y="590"/>
                  </a:lnTo>
                  <a:close/>
                  <a:moveTo>
                    <a:pt x="75" y="577"/>
                  </a:moveTo>
                  <a:cubicBezTo>
                    <a:pt x="68" y="577"/>
                    <a:pt x="68" y="577"/>
                    <a:pt x="68" y="577"/>
                  </a:cubicBezTo>
                  <a:cubicBezTo>
                    <a:pt x="68" y="571"/>
                    <a:pt x="68" y="571"/>
                    <a:pt x="68" y="571"/>
                  </a:cubicBezTo>
                  <a:cubicBezTo>
                    <a:pt x="75" y="571"/>
                    <a:pt x="75" y="571"/>
                    <a:pt x="75" y="571"/>
                  </a:cubicBezTo>
                  <a:lnTo>
                    <a:pt x="75" y="577"/>
                  </a:lnTo>
                  <a:close/>
                  <a:moveTo>
                    <a:pt x="75" y="564"/>
                  </a:moveTo>
                  <a:cubicBezTo>
                    <a:pt x="68" y="564"/>
                    <a:pt x="68" y="564"/>
                    <a:pt x="68" y="564"/>
                  </a:cubicBezTo>
                  <a:cubicBezTo>
                    <a:pt x="68" y="557"/>
                    <a:pt x="68" y="557"/>
                    <a:pt x="68" y="557"/>
                  </a:cubicBezTo>
                  <a:cubicBezTo>
                    <a:pt x="75" y="557"/>
                    <a:pt x="75" y="557"/>
                    <a:pt x="75" y="557"/>
                  </a:cubicBezTo>
                  <a:lnTo>
                    <a:pt x="75" y="564"/>
                  </a:lnTo>
                  <a:close/>
                  <a:moveTo>
                    <a:pt x="75" y="551"/>
                  </a:moveTo>
                  <a:cubicBezTo>
                    <a:pt x="68" y="551"/>
                    <a:pt x="68" y="551"/>
                    <a:pt x="68" y="551"/>
                  </a:cubicBezTo>
                  <a:cubicBezTo>
                    <a:pt x="68" y="544"/>
                    <a:pt x="68" y="544"/>
                    <a:pt x="68" y="544"/>
                  </a:cubicBezTo>
                  <a:cubicBezTo>
                    <a:pt x="75" y="544"/>
                    <a:pt x="75" y="544"/>
                    <a:pt x="75" y="544"/>
                  </a:cubicBezTo>
                  <a:lnTo>
                    <a:pt x="75" y="551"/>
                  </a:lnTo>
                  <a:close/>
                  <a:moveTo>
                    <a:pt x="75" y="538"/>
                  </a:moveTo>
                  <a:cubicBezTo>
                    <a:pt x="68" y="538"/>
                    <a:pt x="68" y="538"/>
                    <a:pt x="68" y="538"/>
                  </a:cubicBezTo>
                  <a:cubicBezTo>
                    <a:pt x="68" y="531"/>
                    <a:pt x="68" y="531"/>
                    <a:pt x="68" y="531"/>
                  </a:cubicBezTo>
                  <a:cubicBezTo>
                    <a:pt x="75" y="531"/>
                    <a:pt x="75" y="531"/>
                    <a:pt x="75" y="531"/>
                  </a:cubicBezTo>
                  <a:lnTo>
                    <a:pt x="75" y="538"/>
                  </a:lnTo>
                  <a:close/>
                  <a:moveTo>
                    <a:pt x="75" y="525"/>
                  </a:moveTo>
                  <a:cubicBezTo>
                    <a:pt x="68" y="525"/>
                    <a:pt x="68" y="525"/>
                    <a:pt x="68" y="525"/>
                  </a:cubicBezTo>
                  <a:cubicBezTo>
                    <a:pt x="68" y="518"/>
                    <a:pt x="68" y="518"/>
                    <a:pt x="68" y="518"/>
                  </a:cubicBezTo>
                  <a:cubicBezTo>
                    <a:pt x="75" y="518"/>
                    <a:pt x="75" y="518"/>
                    <a:pt x="75" y="518"/>
                  </a:cubicBezTo>
                  <a:lnTo>
                    <a:pt x="75" y="525"/>
                  </a:lnTo>
                  <a:close/>
                  <a:moveTo>
                    <a:pt x="75" y="512"/>
                  </a:moveTo>
                  <a:cubicBezTo>
                    <a:pt x="68" y="512"/>
                    <a:pt x="68" y="512"/>
                    <a:pt x="68" y="512"/>
                  </a:cubicBezTo>
                  <a:cubicBezTo>
                    <a:pt x="68" y="505"/>
                    <a:pt x="68" y="505"/>
                    <a:pt x="68" y="505"/>
                  </a:cubicBezTo>
                  <a:cubicBezTo>
                    <a:pt x="75" y="505"/>
                    <a:pt x="75" y="505"/>
                    <a:pt x="75" y="505"/>
                  </a:cubicBezTo>
                  <a:lnTo>
                    <a:pt x="75" y="512"/>
                  </a:lnTo>
                  <a:close/>
                  <a:moveTo>
                    <a:pt x="75" y="498"/>
                  </a:moveTo>
                  <a:cubicBezTo>
                    <a:pt x="68" y="498"/>
                    <a:pt x="68" y="498"/>
                    <a:pt x="68" y="498"/>
                  </a:cubicBezTo>
                  <a:cubicBezTo>
                    <a:pt x="68" y="492"/>
                    <a:pt x="68" y="492"/>
                    <a:pt x="68" y="492"/>
                  </a:cubicBezTo>
                  <a:cubicBezTo>
                    <a:pt x="75" y="492"/>
                    <a:pt x="75" y="492"/>
                    <a:pt x="75" y="492"/>
                  </a:cubicBezTo>
                  <a:lnTo>
                    <a:pt x="75" y="498"/>
                  </a:lnTo>
                  <a:close/>
                  <a:moveTo>
                    <a:pt x="75" y="485"/>
                  </a:moveTo>
                  <a:cubicBezTo>
                    <a:pt x="68" y="485"/>
                    <a:pt x="68" y="485"/>
                    <a:pt x="68" y="485"/>
                  </a:cubicBezTo>
                  <a:cubicBezTo>
                    <a:pt x="68" y="479"/>
                    <a:pt x="68" y="479"/>
                    <a:pt x="68" y="479"/>
                  </a:cubicBezTo>
                  <a:cubicBezTo>
                    <a:pt x="75" y="479"/>
                    <a:pt x="75" y="479"/>
                    <a:pt x="75" y="479"/>
                  </a:cubicBezTo>
                  <a:lnTo>
                    <a:pt x="75" y="485"/>
                  </a:lnTo>
                  <a:close/>
                  <a:moveTo>
                    <a:pt x="75" y="472"/>
                  </a:moveTo>
                  <a:cubicBezTo>
                    <a:pt x="68" y="472"/>
                    <a:pt x="68" y="472"/>
                    <a:pt x="68" y="472"/>
                  </a:cubicBezTo>
                  <a:cubicBezTo>
                    <a:pt x="68" y="466"/>
                    <a:pt x="68" y="466"/>
                    <a:pt x="68" y="466"/>
                  </a:cubicBezTo>
                  <a:cubicBezTo>
                    <a:pt x="75" y="466"/>
                    <a:pt x="75" y="466"/>
                    <a:pt x="75" y="466"/>
                  </a:cubicBezTo>
                  <a:lnTo>
                    <a:pt x="75" y="472"/>
                  </a:lnTo>
                  <a:close/>
                  <a:moveTo>
                    <a:pt x="75" y="459"/>
                  </a:moveTo>
                  <a:cubicBezTo>
                    <a:pt x="68" y="459"/>
                    <a:pt x="68" y="459"/>
                    <a:pt x="68" y="459"/>
                  </a:cubicBezTo>
                  <a:cubicBezTo>
                    <a:pt x="68" y="453"/>
                    <a:pt x="68" y="453"/>
                    <a:pt x="68" y="453"/>
                  </a:cubicBezTo>
                  <a:cubicBezTo>
                    <a:pt x="75" y="453"/>
                    <a:pt x="75" y="453"/>
                    <a:pt x="75" y="453"/>
                  </a:cubicBezTo>
                  <a:lnTo>
                    <a:pt x="75" y="459"/>
                  </a:lnTo>
                  <a:close/>
                  <a:moveTo>
                    <a:pt x="75" y="446"/>
                  </a:moveTo>
                  <a:cubicBezTo>
                    <a:pt x="68" y="446"/>
                    <a:pt x="68" y="446"/>
                    <a:pt x="68" y="446"/>
                  </a:cubicBezTo>
                  <a:cubicBezTo>
                    <a:pt x="68" y="439"/>
                    <a:pt x="68" y="439"/>
                    <a:pt x="68" y="439"/>
                  </a:cubicBezTo>
                  <a:cubicBezTo>
                    <a:pt x="75" y="439"/>
                    <a:pt x="75" y="439"/>
                    <a:pt x="75" y="439"/>
                  </a:cubicBezTo>
                  <a:lnTo>
                    <a:pt x="75" y="446"/>
                  </a:lnTo>
                  <a:close/>
                  <a:moveTo>
                    <a:pt x="75" y="433"/>
                  </a:moveTo>
                  <a:cubicBezTo>
                    <a:pt x="68" y="433"/>
                    <a:pt x="68" y="433"/>
                    <a:pt x="68" y="433"/>
                  </a:cubicBezTo>
                  <a:cubicBezTo>
                    <a:pt x="68" y="426"/>
                    <a:pt x="68" y="426"/>
                    <a:pt x="68" y="426"/>
                  </a:cubicBezTo>
                  <a:cubicBezTo>
                    <a:pt x="75" y="426"/>
                    <a:pt x="75" y="426"/>
                    <a:pt x="75" y="426"/>
                  </a:cubicBezTo>
                  <a:lnTo>
                    <a:pt x="75" y="433"/>
                  </a:lnTo>
                  <a:close/>
                  <a:moveTo>
                    <a:pt x="75" y="420"/>
                  </a:moveTo>
                  <a:cubicBezTo>
                    <a:pt x="68" y="420"/>
                    <a:pt x="68" y="420"/>
                    <a:pt x="68" y="420"/>
                  </a:cubicBezTo>
                  <a:cubicBezTo>
                    <a:pt x="68" y="413"/>
                    <a:pt x="68" y="413"/>
                    <a:pt x="68" y="413"/>
                  </a:cubicBezTo>
                  <a:cubicBezTo>
                    <a:pt x="75" y="413"/>
                    <a:pt x="75" y="413"/>
                    <a:pt x="75" y="413"/>
                  </a:cubicBezTo>
                  <a:lnTo>
                    <a:pt x="75" y="420"/>
                  </a:lnTo>
                  <a:close/>
                  <a:moveTo>
                    <a:pt x="88" y="603"/>
                  </a:moveTo>
                  <a:cubicBezTo>
                    <a:pt x="81" y="603"/>
                    <a:pt x="81" y="603"/>
                    <a:pt x="81" y="603"/>
                  </a:cubicBezTo>
                  <a:cubicBezTo>
                    <a:pt x="81" y="597"/>
                    <a:pt x="81" y="597"/>
                    <a:pt x="81" y="597"/>
                  </a:cubicBezTo>
                  <a:cubicBezTo>
                    <a:pt x="88" y="597"/>
                    <a:pt x="88" y="597"/>
                    <a:pt x="88" y="597"/>
                  </a:cubicBezTo>
                  <a:lnTo>
                    <a:pt x="88" y="603"/>
                  </a:lnTo>
                  <a:close/>
                  <a:moveTo>
                    <a:pt x="88" y="590"/>
                  </a:moveTo>
                  <a:cubicBezTo>
                    <a:pt x="81" y="590"/>
                    <a:pt x="81" y="590"/>
                    <a:pt x="81" y="590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88" y="584"/>
                    <a:pt x="88" y="584"/>
                    <a:pt x="88" y="584"/>
                  </a:cubicBezTo>
                  <a:lnTo>
                    <a:pt x="88" y="590"/>
                  </a:lnTo>
                  <a:close/>
                  <a:moveTo>
                    <a:pt x="88" y="577"/>
                  </a:moveTo>
                  <a:cubicBezTo>
                    <a:pt x="81" y="577"/>
                    <a:pt x="81" y="577"/>
                    <a:pt x="81" y="577"/>
                  </a:cubicBezTo>
                  <a:cubicBezTo>
                    <a:pt x="81" y="571"/>
                    <a:pt x="81" y="571"/>
                    <a:pt x="81" y="571"/>
                  </a:cubicBezTo>
                  <a:cubicBezTo>
                    <a:pt x="88" y="571"/>
                    <a:pt x="88" y="571"/>
                    <a:pt x="88" y="571"/>
                  </a:cubicBezTo>
                  <a:lnTo>
                    <a:pt x="88" y="577"/>
                  </a:lnTo>
                  <a:close/>
                  <a:moveTo>
                    <a:pt x="88" y="564"/>
                  </a:moveTo>
                  <a:cubicBezTo>
                    <a:pt x="81" y="564"/>
                    <a:pt x="81" y="564"/>
                    <a:pt x="81" y="564"/>
                  </a:cubicBezTo>
                  <a:cubicBezTo>
                    <a:pt x="81" y="557"/>
                    <a:pt x="81" y="557"/>
                    <a:pt x="81" y="557"/>
                  </a:cubicBezTo>
                  <a:cubicBezTo>
                    <a:pt x="88" y="557"/>
                    <a:pt x="88" y="557"/>
                    <a:pt x="88" y="557"/>
                  </a:cubicBezTo>
                  <a:lnTo>
                    <a:pt x="88" y="564"/>
                  </a:lnTo>
                  <a:close/>
                  <a:moveTo>
                    <a:pt x="88" y="551"/>
                  </a:moveTo>
                  <a:cubicBezTo>
                    <a:pt x="81" y="551"/>
                    <a:pt x="81" y="551"/>
                    <a:pt x="81" y="551"/>
                  </a:cubicBezTo>
                  <a:cubicBezTo>
                    <a:pt x="81" y="544"/>
                    <a:pt x="81" y="544"/>
                    <a:pt x="81" y="544"/>
                  </a:cubicBezTo>
                  <a:cubicBezTo>
                    <a:pt x="88" y="544"/>
                    <a:pt x="88" y="544"/>
                    <a:pt x="88" y="544"/>
                  </a:cubicBezTo>
                  <a:lnTo>
                    <a:pt x="88" y="551"/>
                  </a:lnTo>
                  <a:close/>
                  <a:moveTo>
                    <a:pt x="88" y="538"/>
                  </a:moveTo>
                  <a:cubicBezTo>
                    <a:pt x="81" y="538"/>
                    <a:pt x="81" y="538"/>
                    <a:pt x="81" y="538"/>
                  </a:cubicBezTo>
                  <a:cubicBezTo>
                    <a:pt x="81" y="531"/>
                    <a:pt x="81" y="531"/>
                    <a:pt x="81" y="531"/>
                  </a:cubicBezTo>
                  <a:cubicBezTo>
                    <a:pt x="88" y="531"/>
                    <a:pt x="88" y="531"/>
                    <a:pt x="88" y="531"/>
                  </a:cubicBezTo>
                  <a:lnTo>
                    <a:pt x="88" y="538"/>
                  </a:lnTo>
                  <a:close/>
                  <a:moveTo>
                    <a:pt x="88" y="525"/>
                  </a:moveTo>
                  <a:cubicBezTo>
                    <a:pt x="81" y="525"/>
                    <a:pt x="81" y="525"/>
                    <a:pt x="81" y="525"/>
                  </a:cubicBezTo>
                  <a:cubicBezTo>
                    <a:pt x="81" y="518"/>
                    <a:pt x="81" y="518"/>
                    <a:pt x="81" y="518"/>
                  </a:cubicBezTo>
                  <a:cubicBezTo>
                    <a:pt x="88" y="518"/>
                    <a:pt x="88" y="518"/>
                    <a:pt x="88" y="518"/>
                  </a:cubicBezTo>
                  <a:lnTo>
                    <a:pt x="88" y="525"/>
                  </a:lnTo>
                  <a:close/>
                  <a:moveTo>
                    <a:pt x="88" y="512"/>
                  </a:moveTo>
                  <a:cubicBezTo>
                    <a:pt x="81" y="512"/>
                    <a:pt x="81" y="512"/>
                    <a:pt x="81" y="512"/>
                  </a:cubicBezTo>
                  <a:cubicBezTo>
                    <a:pt x="81" y="505"/>
                    <a:pt x="81" y="505"/>
                    <a:pt x="81" y="505"/>
                  </a:cubicBezTo>
                  <a:cubicBezTo>
                    <a:pt x="88" y="505"/>
                    <a:pt x="88" y="505"/>
                    <a:pt x="88" y="505"/>
                  </a:cubicBezTo>
                  <a:lnTo>
                    <a:pt x="88" y="512"/>
                  </a:lnTo>
                  <a:close/>
                  <a:moveTo>
                    <a:pt x="88" y="498"/>
                  </a:moveTo>
                  <a:cubicBezTo>
                    <a:pt x="81" y="498"/>
                    <a:pt x="81" y="498"/>
                    <a:pt x="81" y="498"/>
                  </a:cubicBezTo>
                  <a:cubicBezTo>
                    <a:pt x="81" y="492"/>
                    <a:pt x="81" y="492"/>
                    <a:pt x="81" y="492"/>
                  </a:cubicBezTo>
                  <a:cubicBezTo>
                    <a:pt x="88" y="492"/>
                    <a:pt x="88" y="492"/>
                    <a:pt x="88" y="492"/>
                  </a:cubicBezTo>
                  <a:lnTo>
                    <a:pt x="88" y="498"/>
                  </a:lnTo>
                  <a:close/>
                  <a:moveTo>
                    <a:pt x="88" y="485"/>
                  </a:moveTo>
                  <a:cubicBezTo>
                    <a:pt x="81" y="485"/>
                    <a:pt x="81" y="485"/>
                    <a:pt x="81" y="485"/>
                  </a:cubicBezTo>
                  <a:cubicBezTo>
                    <a:pt x="81" y="479"/>
                    <a:pt x="81" y="479"/>
                    <a:pt x="81" y="479"/>
                  </a:cubicBezTo>
                  <a:cubicBezTo>
                    <a:pt x="88" y="479"/>
                    <a:pt x="88" y="479"/>
                    <a:pt x="88" y="479"/>
                  </a:cubicBezTo>
                  <a:lnTo>
                    <a:pt x="88" y="485"/>
                  </a:lnTo>
                  <a:close/>
                  <a:moveTo>
                    <a:pt x="88" y="472"/>
                  </a:moveTo>
                  <a:cubicBezTo>
                    <a:pt x="81" y="472"/>
                    <a:pt x="81" y="472"/>
                    <a:pt x="81" y="472"/>
                  </a:cubicBezTo>
                  <a:cubicBezTo>
                    <a:pt x="81" y="466"/>
                    <a:pt x="81" y="466"/>
                    <a:pt x="81" y="466"/>
                  </a:cubicBezTo>
                  <a:cubicBezTo>
                    <a:pt x="88" y="466"/>
                    <a:pt x="88" y="466"/>
                    <a:pt x="88" y="466"/>
                  </a:cubicBezTo>
                  <a:lnTo>
                    <a:pt x="88" y="472"/>
                  </a:lnTo>
                  <a:close/>
                  <a:moveTo>
                    <a:pt x="88" y="459"/>
                  </a:moveTo>
                  <a:cubicBezTo>
                    <a:pt x="81" y="459"/>
                    <a:pt x="81" y="459"/>
                    <a:pt x="81" y="459"/>
                  </a:cubicBezTo>
                  <a:cubicBezTo>
                    <a:pt x="81" y="453"/>
                    <a:pt x="81" y="453"/>
                    <a:pt x="81" y="453"/>
                  </a:cubicBezTo>
                  <a:cubicBezTo>
                    <a:pt x="88" y="453"/>
                    <a:pt x="88" y="453"/>
                    <a:pt x="88" y="453"/>
                  </a:cubicBezTo>
                  <a:lnTo>
                    <a:pt x="88" y="459"/>
                  </a:lnTo>
                  <a:close/>
                  <a:moveTo>
                    <a:pt x="88" y="446"/>
                  </a:moveTo>
                  <a:cubicBezTo>
                    <a:pt x="81" y="446"/>
                    <a:pt x="81" y="446"/>
                    <a:pt x="81" y="446"/>
                  </a:cubicBezTo>
                  <a:cubicBezTo>
                    <a:pt x="81" y="439"/>
                    <a:pt x="81" y="439"/>
                    <a:pt x="81" y="439"/>
                  </a:cubicBezTo>
                  <a:cubicBezTo>
                    <a:pt x="88" y="439"/>
                    <a:pt x="88" y="439"/>
                    <a:pt x="88" y="439"/>
                  </a:cubicBezTo>
                  <a:lnTo>
                    <a:pt x="88" y="446"/>
                  </a:lnTo>
                  <a:close/>
                  <a:moveTo>
                    <a:pt x="88" y="433"/>
                  </a:moveTo>
                  <a:cubicBezTo>
                    <a:pt x="81" y="433"/>
                    <a:pt x="81" y="433"/>
                    <a:pt x="81" y="433"/>
                  </a:cubicBezTo>
                  <a:cubicBezTo>
                    <a:pt x="81" y="426"/>
                    <a:pt x="81" y="426"/>
                    <a:pt x="81" y="426"/>
                  </a:cubicBezTo>
                  <a:cubicBezTo>
                    <a:pt x="88" y="426"/>
                    <a:pt x="88" y="426"/>
                    <a:pt x="88" y="426"/>
                  </a:cubicBezTo>
                  <a:lnTo>
                    <a:pt x="88" y="433"/>
                  </a:lnTo>
                  <a:close/>
                  <a:moveTo>
                    <a:pt x="88" y="420"/>
                  </a:moveTo>
                  <a:cubicBezTo>
                    <a:pt x="81" y="420"/>
                    <a:pt x="81" y="420"/>
                    <a:pt x="81" y="420"/>
                  </a:cubicBezTo>
                  <a:cubicBezTo>
                    <a:pt x="81" y="413"/>
                    <a:pt x="81" y="413"/>
                    <a:pt x="81" y="413"/>
                  </a:cubicBezTo>
                  <a:cubicBezTo>
                    <a:pt x="88" y="413"/>
                    <a:pt x="88" y="413"/>
                    <a:pt x="88" y="413"/>
                  </a:cubicBezTo>
                  <a:lnTo>
                    <a:pt x="88" y="420"/>
                  </a:lnTo>
                  <a:close/>
                  <a:moveTo>
                    <a:pt x="100" y="603"/>
                  </a:moveTo>
                  <a:cubicBezTo>
                    <a:pt x="94" y="603"/>
                    <a:pt x="94" y="603"/>
                    <a:pt x="94" y="603"/>
                  </a:cubicBezTo>
                  <a:cubicBezTo>
                    <a:pt x="94" y="597"/>
                    <a:pt x="94" y="597"/>
                    <a:pt x="94" y="597"/>
                  </a:cubicBezTo>
                  <a:cubicBezTo>
                    <a:pt x="100" y="597"/>
                    <a:pt x="100" y="597"/>
                    <a:pt x="100" y="597"/>
                  </a:cubicBezTo>
                  <a:lnTo>
                    <a:pt x="100" y="603"/>
                  </a:lnTo>
                  <a:close/>
                  <a:moveTo>
                    <a:pt x="100" y="590"/>
                  </a:moveTo>
                  <a:cubicBezTo>
                    <a:pt x="94" y="590"/>
                    <a:pt x="94" y="590"/>
                    <a:pt x="94" y="590"/>
                  </a:cubicBezTo>
                  <a:cubicBezTo>
                    <a:pt x="94" y="584"/>
                    <a:pt x="94" y="584"/>
                    <a:pt x="94" y="584"/>
                  </a:cubicBezTo>
                  <a:cubicBezTo>
                    <a:pt x="100" y="584"/>
                    <a:pt x="100" y="584"/>
                    <a:pt x="100" y="584"/>
                  </a:cubicBezTo>
                  <a:lnTo>
                    <a:pt x="100" y="590"/>
                  </a:lnTo>
                  <a:close/>
                  <a:moveTo>
                    <a:pt x="100" y="577"/>
                  </a:moveTo>
                  <a:cubicBezTo>
                    <a:pt x="94" y="577"/>
                    <a:pt x="94" y="577"/>
                    <a:pt x="94" y="577"/>
                  </a:cubicBezTo>
                  <a:cubicBezTo>
                    <a:pt x="94" y="571"/>
                    <a:pt x="94" y="571"/>
                    <a:pt x="94" y="571"/>
                  </a:cubicBezTo>
                  <a:cubicBezTo>
                    <a:pt x="100" y="571"/>
                    <a:pt x="100" y="571"/>
                    <a:pt x="100" y="571"/>
                  </a:cubicBezTo>
                  <a:lnTo>
                    <a:pt x="100" y="577"/>
                  </a:lnTo>
                  <a:close/>
                  <a:moveTo>
                    <a:pt x="100" y="564"/>
                  </a:moveTo>
                  <a:cubicBezTo>
                    <a:pt x="94" y="564"/>
                    <a:pt x="94" y="564"/>
                    <a:pt x="94" y="564"/>
                  </a:cubicBezTo>
                  <a:cubicBezTo>
                    <a:pt x="94" y="557"/>
                    <a:pt x="94" y="557"/>
                    <a:pt x="94" y="557"/>
                  </a:cubicBezTo>
                  <a:cubicBezTo>
                    <a:pt x="100" y="557"/>
                    <a:pt x="100" y="557"/>
                    <a:pt x="100" y="557"/>
                  </a:cubicBezTo>
                  <a:lnTo>
                    <a:pt x="100" y="564"/>
                  </a:lnTo>
                  <a:close/>
                  <a:moveTo>
                    <a:pt x="100" y="551"/>
                  </a:moveTo>
                  <a:cubicBezTo>
                    <a:pt x="94" y="551"/>
                    <a:pt x="94" y="551"/>
                    <a:pt x="94" y="551"/>
                  </a:cubicBezTo>
                  <a:cubicBezTo>
                    <a:pt x="94" y="544"/>
                    <a:pt x="94" y="544"/>
                    <a:pt x="94" y="544"/>
                  </a:cubicBezTo>
                  <a:cubicBezTo>
                    <a:pt x="100" y="544"/>
                    <a:pt x="100" y="544"/>
                    <a:pt x="100" y="544"/>
                  </a:cubicBezTo>
                  <a:lnTo>
                    <a:pt x="100" y="551"/>
                  </a:lnTo>
                  <a:close/>
                  <a:moveTo>
                    <a:pt x="100" y="538"/>
                  </a:moveTo>
                  <a:cubicBezTo>
                    <a:pt x="94" y="538"/>
                    <a:pt x="94" y="538"/>
                    <a:pt x="94" y="538"/>
                  </a:cubicBezTo>
                  <a:cubicBezTo>
                    <a:pt x="94" y="531"/>
                    <a:pt x="94" y="531"/>
                    <a:pt x="94" y="531"/>
                  </a:cubicBezTo>
                  <a:cubicBezTo>
                    <a:pt x="100" y="531"/>
                    <a:pt x="100" y="531"/>
                    <a:pt x="100" y="531"/>
                  </a:cubicBezTo>
                  <a:lnTo>
                    <a:pt x="100" y="538"/>
                  </a:lnTo>
                  <a:close/>
                  <a:moveTo>
                    <a:pt x="100" y="525"/>
                  </a:moveTo>
                  <a:cubicBezTo>
                    <a:pt x="94" y="525"/>
                    <a:pt x="94" y="525"/>
                    <a:pt x="94" y="525"/>
                  </a:cubicBezTo>
                  <a:cubicBezTo>
                    <a:pt x="94" y="518"/>
                    <a:pt x="94" y="518"/>
                    <a:pt x="94" y="518"/>
                  </a:cubicBezTo>
                  <a:cubicBezTo>
                    <a:pt x="100" y="518"/>
                    <a:pt x="100" y="518"/>
                    <a:pt x="100" y="518"/>
                  </a:cubicBezTo>
                  <a:lnTo>
                    <a:pt x="100" y="525"/>
                  </a:lnTo>
                  <a:close/>
                  <a:moveTo>
                    <a:pt x="100" y="512"/>
                  </a:moveTo>
                  <a:cubicBezTo>
                    <a:pt x="94" y="512"/>
                    <a:pt x="94" y="512"/>
                    <a:pt x="94" y="512"/>
                  </a:cubicBezTo>
                  <a:cubicBezTo>
                    <a:pt x="94" y="505"/>
                    <a:pt x="94" y="505"/>
                    <a:pt x="94" y="505"/>
                  </a:cubicBezTo>
                  <a:cubicBezTo>
                    <a:pt x="100" y="505"/>
                    <a:pt x="100" y="505"/>
                    <a:pt x="100" y="505"/>
                  </a:cubicBezTo>
                  <a:lnTo>
                    <a:pt x="100" y="512"/>
                  </a:lnTo>
                  <a:close/>
                  <a:moveTo>
                    <a:pt x="100" y="498"/>
                  </a:moveTo>
                  <a:cubicBezTo>
                    <a:pt x="94" y="498"/>
                    <a:pt x="94" y="498"/>
                    <a:pt x="94" y="498"/>
                  </a:cubicBezTo>
                  <a:cubicBezTo>
                    <a:pt x="94" y="492"/>
                    <a:pt x="94" y="492"/>
                    <a:pt x="94" y="492"/>
                  </a:cubicBezTo>
                  <a:cubicBezTo>
                    <a:pt x="100" y="492"/>
                    <a:pt x="100" y="492"/>
                    <a:pt x="100" y="492"/>
                  </a:cubicBezTo>
                  <a:lnTo>
                    <a:pt x="100" y="498"/>
                  </a:lnTo>
                  <a:close/>
                  <a:moveTo>
                    <a:pt x="100" y="485"/>
                  </a:moveTo>
                  <a:cubicBezTo>
                    <a:pt x="94" y="485"/>
                    <a:pt x="94" y="485"/>
                    <a:pt x="94" y="485"/>
                  </a:cubicBezTo>
                  <a:cubicBezTo>
                    <a:pt x="94" y="479"/>
                    <a:pt x="94" y="479"/>
                    <a:pt x="94" y="479"/>
                  </a:cubicBezTo>
                  <a:cubicBezTo>
                    <a:pt x="100" y="479"/>
                    <a:pt x="100" y="479"/>
                    <a:pt x="100" y="479"/>
                  </a:cubicBezTo>
                  <a:lnTo>
                    <a:pt x="100" y="485"/>
                  </a:lnTo>
                  <a:close/>
                  <a:moveTo>
                    <a:pt x="100" y="472"/>
                  </a:moveTo>
                  <a:cubicBezTo>
                    <a:pt x="94" y="472"/>
                    <a:pt x="94" y="472"/>
                    <a:pt x="94" y="472"/>
                  </a:cubicBezTo>
                  <a:cubicBezTo>
                    <a:pt x="94" y="466"/>
                    <a:pt x="94" y="466"/>
                    <a:pt x="94" y="466"/>
                  </a:cubicBezTo>
                  <a:cubicBezTo>
                    <a:pt x="100" y="466"/>
                    <a:pt x="100" y="466"/>
                    <a:pt x="100" y="466"/>
                  </a:cubicBezTo>
                  <a:lnTo>
                    <a:pt x="100" y="472"/>
                  </a:lnTo>
                  <a:close/>
                  <a:moveTo>
                    <a:pt x="100" y="459"/>
                  </a:moveTo>
                  <a:cubicBezTo>
                    <a:pt x="94" y="459"/>
                    <a:pt x="94" y="459"/>
                    <a:pt x="94" y="459"/>
                  </a:cubicBezTo>
                  <a:cubicBezTo>
                    <a:pt x="94" y="453"/>
                    <a:pt x="94" y="453"/>
                    <a:pt x="94" y="453"/>
                  </a:cubicBezTo>
                  <a:cubicBezTo>
                    <a:pt x="100" y="453"/>
                    <a:pt x="100" y="453"/>
                    <a:pt x="100" y="453"/>
                  </a:cubicBezTo>
                  <a:lnTo>
                    <a:pt x="100" y="459"/>
                  </a:lnTo>
                  <a:close/>
                  <a:moveTo>
                    <a:pt x="100" y="446"/>
                  </a:moveTo>
                  <a:cubicBezTo>
                    <a:pt x="94" y="446"/>
                    <a:pt x="94" y="446"/>
                    <a:pt x="94" y="446"/>
                  </a:cubicBezTo>
                  <a:cubicBezTo>
                    <a:pt x="94" y="439"/>
                    <a:pt x="94" y="439"/>
                    <a:pt x="94" y="439"/>
                  </a:cubicBezTo>
                  <a:cubicBezTo>
                    <a:pt x="100" y="439"/>
                    <a:pt x="100" y="439"/>
                    <a:pt x="100" y="439"/>
                  </a:cubicBezTo>
                  <a:lnTo>
                    <a:pt x="100" y="446"/>
                  </a:lnTo>
                  <a:close/>
                  <a:moveTo>
                    <a:pt x="100" y="433"/>
                  </a:moveTo>
                  <a:cubicBezTo>
                    <a:pt x="94" y="433"/>
                    <a:pt x="94" y="433"/>
                    <a:pt x="94" y="433"/>
                  </a:cubicBezTo>
                  <a:cubicBezTo>
                    <a:pt x="94" y="426"/>
                    <a:pt x="94" y="426"/>
                    <a:pt x="94" y="426"/>
                  </a:cubicBezTo>
                  <a:cubicBezTo>
                    <a:pt x="100" y="426"/>
                    <a:pt x="100" y="426"/>
                    <a:pt x="100" y="426"/>
                  </a:cubicBezTo>
                  <a:lnTo>
                    <a:pt x="100" y="433"/>
                  </a:lnTo>
                  <a:close/>
                  <a:moveTo>
                    <a:pt x="100" y="420"/>
                  </a:moveTo>
                  <a:cubicBezTo>
                    <a:pt x="94" y="420"/>
                    <a:pt x="94" y="420"/>
                    <a:pt x="94" y="420"/>
                  </a:cubicBezTo>
                  <a:cubicBezTo>
                    <a:pt x="94" y="413"/>
                    <a:pt x="94" y="413"/>
                    <a:pt x="94" y="413"/>
                  </a:cubicBezTo>
                  <a:cubicBezTo>
                    <a:pt x="100" y="413"/>
                    <a:pt x="100" y="413"/>
                    <a:pt x="100" y="413"/>
                  </a:cubicBezTo>
                  <a:lnTo>
                    <a:pt x="100" y="420"/>
                  </a:lnTo>
                  <a:close/>
                  <a:moveTo>
                    <a:pt x="100" y="407"/>
                  </a:moveTo>
                  <a:cubicBezTo>
                    <a:pt x="94" y="407"/>
                    <a:pt x="94" y="407"/>
                    <a:pt x="94" y="407"/>
                  </a:cubicBezTo>
                  <a:cubicBezTo>
                    <a:pt x="94" y="400"/>
                    <a:pt x="94" y="400"/>
                    <a:pt x="94" y="400"/>
                  </a:cubicBezTo>
                  <a:cubicBezTo>
                    <a:pt x="100" y="400"/>
                    <a:pt x="100" y="400"/>
                    <a:pt x="100" y="400"/>
                  </a:cubicBezTo>
                  <a:lnTo>
                    <a:pt x="100" y="407"/>
                  </a:lnTo>
                  <a:close/>
                  <a:moveTo>
                    <a:pt x="100" y="394"/>
                  </a:moveTo>
                  <a:cubicBezTo>
                    <a:pt x="94" y="394"/>
                    <a:pt x="94" y="394"/>
                    <a:pt x="94" y="394"/>
                  </a:cubicBezTo>
                  <a:cubicBezTo>
                    <a:pt x="94" y="387"/>
                    <a:pt x="94" y="387"/>
                    <a:pt x="94" y="387"/>
                  </a:cubicBezTo>
                  <a:cubicBezTo>
                    <a:pt x="100" y="387"/>
                    <a:pt x="100" y="387"/>
                    <a:pt x="100" y="387"/>
                  </a:cubicBezTo>
                  <a:lnTo>
                    <a:pt x="100" y="394"/>
                  </a:lnTo>
                  <a:close/>
                  <a:moveTo>
                    <a:pt x="97" y="379"/>
                  </a:moveTo>
                  <a:cubicBezTo>
                    <a:pt x="94" y="379"/>
                    <a:pt x="91" y="376"/>
                    <a:pt x="91" y="372"/>
                  </a:cubicBezTo>
                  <a:cubicBezTo>
                    <a:pt x="91" y="368"/>
                    <a:pt x="94" y="366"/>
                    <a:pt x="97" y="366"/>
                  </a:cubicBezTo>
                  <a:cubicBezTo>
                    <a:pt x="101" y="366"/>
                    <a:pt x="104" y="368"/>
                    <a:pt x="104" y="372"/>
                  </a:cubicBezTo>
                  <a:cubicBezTo>
                    <a:pt x="104" y="376"/>
                    <a:pt x="101" y="379"/>
                    <a:pt x="97" y="379"/>
                  </a:cubicBezTo>
                  <a:close/>
                  <a:moveTo>
                    <a:pt x="113" y="603"/>
                  </a:moveTo>
                  <a:cubicBezTo>
                    <a:pt x="107" y="603"/>
                    <a:pt x="107" y="603"/>
                    <a:pt x="107" y="603"/>
                  </a:cubicBezTo>
                  <a:cubicBezTo>
                    <a:pt x="107" y="597"/>
                    <a:pt x="107" y="597"/>
                    <a:pt x="107" y="597"/>
                  </a:cubicBezTo>
                  <a:cubicBezTo>
                    <a:pt x="113" y="597"/>
                    <a:pt x="113" y="597"/>
                    <a:pt x="113" y="597"/>
                  </a:cubicBezTo>
                  <a:lnTo>
                    <a:pt x="113" y="603"/>
                  </a:lnTo>
                  <a:close/>
                  <a:moveTo>
                    <a:pt x="113" y="590"/>
                  </a:moveTo>
                  <a:cubicBezTo>
                    <a:pt x="107" y="590"/>
                    <a:pt x="107" y="590"/>
                    <a:pt x="107" y="590"/>
                  </a:cubicBezTo>
                  <a:cubicBezTo>
                    <a:pt x="107" y="584"/>
                    <a:pt x="107" y="584"/>
                    <a:pt x="107" y="584"/>
                  </a:cubicBezTo>
                  <a:cubicBezTo>
                    <a:pt x="113" y="584"/>
                    <a:pt x="113" y="584"/>
                    <a:pt x="113" y="584"/>
                  </a:cubicBezTo>
                  <a:lnTo>
                    <a:pt x="113" y="590"/>
                  </a:lnTo>
                  <a:close/>
                  <a:moveTo>
                    <a:pt x="113" y="577"/>
                  </a:moveTo>
                  <a:cubicBezTo>
                    <a:pt x="107" y="577"/>
                    <a:pt x="107" y="577"/>
                    <a:pt x="107" y="577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113" y="571"/>
                    <a:pt x="113" y="571"/>
                    <a:pt x="113" y="571"/>
                  </a:cubicBezTo>
                  <a:lnTo>
                    <a:pt x="113" y="577"/>
                  </a:lnTo>
                  <a:close/>
                  <a:moveTo>
                    <a:pt x="113" y="564"/>
                  </a:moveTo>
                  <a:cubicBezTo>
                    <a:pt x="107" y="564"/>
                    <a:pt x="107" y="564"/>
                    <a:pt x="107" y="564"/>
                  </a:cubicBezTo>
                  <a:cubicBezTo>
                    <a:pt x="107" y="557"/>
                    <a:pt x="107" y="557"/>
                    <a:pt x="107" y="557"/>
                  </a:cubicBezTo>
                  <a:cubicBezTo>
                    <a:pt x="113" y="557"/>
                    <a:pt x="113" y="557"/>
                    <a:pt x="113" y="557"/>
                  </a:cubicBezTo>
                  <a:lnTo>
                    <a:pt x="113" y="564"/>
                  </a:lnTo>
                  <a:close/>
                  <a:moveTo>
                    <a:pt x="113" y="551"/>
                  </a:moveTo>
                  <a:cubicBezTo>
                    <a:pt x="107" y="551"/>
                    <a:pt x="107" y="551"/>
                    <a:pt x="107" y="551"/>
                  </a:cubicBezTo>
                  <a:cubicBezTo>
                    <a:pt x="107" y="544"/>
                    <a:pt x="107" y="544"/>
                    <a:pt x="107" y="544"/>
                  </a:cubicBezTo>
                  <a:cubicBezTo>
                    <a:pt x="113" y="544"/>
                    <a:pt x="113" y="544"/>
                    <a:pt x="113" y="544"/>
                  </a:cubicBezTo>
                  <a:lnTo>
                    <a:pt x="113" y="551"/>
                  </a:lnTo>
                  <a:close/>
                  <a:moveTo>
                    <a:pt x="113" y="538"/>
                  </a:moveTo>
                  <a:cubicBezTo>
                    <a:pt x="107" y="538"/>
                    <a:pt x="107" y="538"/>
                    <a:pt x="107" y="538"/>
                  </a:cubicBezTo>
                  <a:cubicBezTo>
                    <a:pt x="107" y="531"/>
                    <a:pt x="107" y="531"/>
                    <a:pt x="107" y="531"/>
                  </a:cubicBezTo>
                  <a:cubicBezTo>
                    <a:pt x="113" y="531"/>
                    <a:pt x="113" y="531"/>
                    <a:pt x="113" y="531"/>
                  </a:cubicBezTo>
                  <a:lnTo>
                    <a:pt x="113" y="538"/>
                  </a:lnTo>
                  <a:close/>
                  <a:moveTo>
                    <a:pt x="113" y="525"/>
                  </a:moveTo>
                  <a:cubicBezTo>
                    <a:pt x="107" y="525"/>
                    <a:pt x="107" y="525"/>
                    <a:pt x="107" y="525"/>
                  </a:cubicBezTo>
                  <a:cubicBezTo>
                    <a:pt x="107" y="518"/>
                    <a:pt x="107" y="518"/>
                    <a:pt x="107" y="518"/>
                  </a:cubicBezTo>
                  <a:cubicBezTo>
                    <a:pt x="113" y="518"/>
                    <a:pt x="113" y="518"/>
                    <a:pt x="113" y="518"/>
                  </a:cubicBezTo>
                  <a:lnTo>
                    <a:pt x="113" y="525"/>
                  </a:lnTo>
                  <a:close/>
                  <a:moveTo>
                    <a:pt x="113" y="512"/>
                  </a:moveTo>
                  <a:cubicBezTo>
                    <a:pt x="107" y="512"/>
                    <a:pt x="107" y="512"/>
                    <a:pt x="107" y="512"/>
                  </a:cubicBezTo>
                  <a:cubicBezTo>
                    <a:pt x="107" y="505"/>
                    <a:pt x="107" y="505"/>
                    <a:pt x="107" y="505"/>
                  </a:cubicBezTo>
                  <a:cubicBezTo>
                    <a:pt x="113" y="505"/>
                    <a:pt x="113" y="505"/>
                    <a:pt x="113" y="505"/>
                  </a:cubicBezTo>
                  <a:lnTo>
                    <a:pt x="113" y="512"/>
                  </a:lnTo>
                  <a:close/>
                  <a:moveTo>
                    <a:pt x="113" y="498"/>
                  </a:moveTo>
                  <a:cubicBezTo>
                    <a:pt x="107" y="498"/>
                    <a:pt x="107" y="498"/>
                    <a:pt x="107" y="498"/>
                  </a:cubicBezTo>
                  <a:cubicBezTo>
                    <a:pt x="107" y="492"/>
                    <a:pt x="107" y="492"/>
                    <a:pt x="107" y="492"/>
                  </a:cubicBezTo>
                  <a:cubicBezTo>
                    <a:pt x="113" y="492"/>
                    <a:pt x="113" y="492"/>
                    <a:pt x="113" y="492"/>
                  </a:cubicBezTo>
                  <a:lnTo>
                    <a:pt x="113" y="498"/>
                  </a:lnTo>
                  <a:close/>
                  <a:moveTo>
                    <a:pt x="113" y="485"/>
                  </a:moveTo>
                  <a:cubicBezTo>
                    <a:pt x="107" y="485"/>
                    <a:pt x="107" y="485"/>
                    <a:pt x="107" y="485"/>
                  </a:cubicBezTo>
                  <a:cubicBezTo>
                    <a:pt x="107" y="479"/>
                    <a:pt x="107" y="479"/>
                    <a:pt x="107" y="479"/>
                  </a:cubicBezTo>
                  <a:cubicBezTo>
                    <a:pt x="113" y="479"/>
                    <a:pt x="113" y="479"/>
                    <a:pt x="113" y="479"/>
                  </a:cubicBezTo>
                  <a:lnTo>
                    <a:pt x="113" y="485"/>
                  </a:lnTo>
                  <a:close/>
                  <a:moveTo>
                    <a:pt x="113" y="472"/>
                  </a:moveTo>
                  <a:cubicBezTo>
                    <a:pt x="107" y="472"/>
                    <a:pt x="107" y="472"/>
                    <a:pt x="107" y="472"/>
                  </a:cubicBezTo>
                  <a:cubicBezTo>
                    <a:pt x="107" y="466"/>
                    <a:pt x="107" y="466"/>
                    <a:pt x="107" y="466"/>
                  </a:cubicBezTo>
                  <a:cubicBezTo>
                    <a:pt x="113" y="466"/>
                    <a:pt x="113" y="466"/>
                    <a:pt x="113" y="466"/>
                  </a:cubicBezTo>
                  <a:lnTo>
                    <a:pt x="113" y="472"/>
                  </a:lnTo>
                  <a:close/>
                  <a:moveTo>
                    <a:pt x="113" y="459"/>
                  </a:moveTo>
                  <a:cubicBezTo>
                    <a:pt x="107" y="459"/>
                    <a:pt x="107" y="459"/>
                    <a:pt x="107" y="459"/>
                  </a:cubicBezTo>
                  <a:cubicBezTo>
                    <a:pt x="107" y="453"/>
                    <a:pt x="107" y="453"/>
                    <a:pt x="107" y="453"/>
                  </a:cubicBezTo>
                  <a:cubicBezTo>
                    <a:pt x="113" y="453"/>
                    <a:pt x="113" y="453"/>
                    <a:pt x="113" y="453"/>
                  </a:cubicBezTo>
                  <a:lnTo>
                    <a:pt x="113" y="459"/>
                  </a:lnTo>
                  <a:close/>
                  <a:moveTo>
                    <a:pt x="113" y="446"/>
                  </a:moveTo>
                  <a:cubicBezTo>
                    <a:pt x="107" y="446"/>
                    <a:pt x="107" y="446"/>
                    <a:pt x="107" y="446"/>
                  </a:cubicBezTo>
                  <a:cubicBezTo>
                    <a:pt x="107" y="439"/>
                    <a:pt x="107" y="439"/>
                    <a:pt x="107" y="439"/>
                  </a:cubicBezTo>
                  <a:cubicBezTo>
                    <a:pt x="113" y="439"/>
                    <a:pt x="113" y="439"/>
                    <a:pt x="113" y="439"/>
                  </a:cubicBezTo>
                  <a:lnTo>
                    <a:pt x="113" y="446"/>
                  </a:lnTo>
                  <a:close/>
                  <a:moveTo>
                    <a:pt x="113" y="433"/>
                  </a:moveTo>
                  <a:cubicBezTo>
                    <a:pt x="107" y="433"/>
                    <a:pt x="107" y="433"/>
                    <a:pt x="107" y="433"/>
                  </a:cubicBezTo>
                  <a:cubicBezTo>
                    <a:pt x="107" y="426"/>
                    <a:pt x="107" y="426"/>
                    <a:pt x="107" y="426"/>
                  </a:cubicBezTo>
                  <a:cubicBezTo>
                    <a:pt x="113" y="426"/>
                    <a:pt x="113" y="426"/>
                    <a:pt x="113" y="426"/>
                  </a:cubicBezTo>
                  <a:lnTo>
                    <a:pt x="113" y="433"/>
                  </a:lnTo>
                  <a:close/>
                  <a:moveTo>
                    <a:pt x="113" y="420"/>
                  </a:moveTo>
                  <a:cubicBezTo>
                    <a:pt x="107" y="420"/>
                    <a:pt x="107" y="420"/>
                    <a:pt x="107" y="420"/>
                  </a:cubicBezTo>
                  <a:cubicBezTo>
                    <a:pt x="107" y="413"/>
                    <a:pt x="107" y="413"/>
                    <a:pt x="107" y="413"/>
                  </a:cubicBezTo>
                  <a:cubicBezTo>
                    <a:pt x="113" y="413"/>
                    <a:pt x="113" y="413"/>
                    <a:pt x="113" y="413"/>
                  </a:cubicBezTo>
                  <a:lnTo>
                    <a:pt x="113" y="420"/>
                  </a:lnTo>
                  <a:close/>
                  <a:moveTo>
                    <a:pt x="113" y="407"/>
                  </a:moveTo>
                  <a:cubicBezTo>
                    <a:pt x="107" y="407"/>
                    <a:pt x="107" y="407"/>
                    <a:pt x="107" y="407"/>
                  </a:cubicBezTo>
                  <a:cubicBezTo>
                    <a:pt x="107" y="400"/>
                    <a:pt x="107" y="400"/>
                    <a:pt x="107" y="400"/>
                  </a:cubicBezTo>
                  <a:cubicBezTo>
                    <a:pt x="113" y="400"/>
                    <a:pt x="113" y="400"/>
                    <a:pt x="113" y="400"/>
                  </a:cubicBezTo>
                  <a:lnTo>
                    <a:pt x="113" y="407"/>
                  </a:lnTo>
                  <a:close/>
                  <a:moveTo>
                    <a:pt x="113" y="394"/>
                  </a:moveTo>
                  <a:cubicBezTo>
                    <a:pt x="107" y="394"/>
                    <a:pt x="107" y="394"/>
                    <a:pt x="107" y="394"/>
                  </a:cubicBezTo>
                  <a:cubicBezTo>
                    <a:pt x="107" y="387"/>
                    <a:pt x="107" y="387"/>
                    <a:pt x="107" y="387"/>
                  </a:cubicBezTo>
                  <a:cubicBezTo>
                    <a:pt x="113" y="387"/>
                    <a:pt x="113" y="387"/>
                    <a:pt x="113" y="387"/>
                  </a:cubicBezTo>
                  <a:lnTo>
                    <a:pt x="113" y="394"/>
                  </a:lnTo>
                  <a:close/>
                  <a:moveTo>
                    <a:pt x="126" y="603"/>
                  </a:moveTo>
                  <a:cubicBezTo>
                    <a:pt x="120" y="603"/>
                    <a:pt x="120" y="603"/>
                    <a:pt x="120" y="603"/>
                  </a:cubicBezTo>
                  <a:cubicBezTo>
                    <a:pt x="120" y="597"/>
                    <a:pt x="120" y="597"/>
                    <a:pt x="120" y="597"/>
                  </a:cubicBezTo>
                  <a:cubicBezTo>
                    <a:pt x="126" y="597"/>
                    <a:pt x="126" y="597"/>
                    <a:pt x="126" y="597"/>
                  </a:cubicBezTo>
                  <a:lnTo>
                    <a:pt x="126" y="603"/>
                  </a:lnTo>
                  <a:close/>
                  <a:moveTo>
                    <a:pt x="126" y="590"/>
                  </a:moveTo>
                  <a:cubicBezTo>
                    <a:pt x="120" y="590"/>
                    <a:pt x="120" y="590"/>
                    <a:pt x="120" y="590"/>
                  </a:cubicBezTo>
                  <a:cubicBezTo>
                    <a:pt x="120" y="584"/>
                    <a:pt x="120" y="584"/>
                    <a:pt x="120" y="584"/>
                  </a:cubicBezTo>
                  <a:cubicBezTo>
                    <a:pt x="126" y="584"/>
                    <a:pt x="126" y="584"/>
                    <a:pt x="126" y="584"/>
                  </a:cubicBezTo>
                  <a:lnTo>
                    <a:pt x="126" y="590"/>
                  </a:lnTo>
                  <a:close/>
                  <a:moveTo>
                    <a:pt x="126" y="577"/>
                  </a:moveTo>
                  <a:cubicBezTo>
                    <a:pt x="120" y="577"/>
                    <a:pt x="120" y="577"/>
                    <a:pt x="120" y="577"/>
                  </a:cubicBezTo>
                  <a:cubicBezTo>
                    <a:pt x="120" y="571"/>
                    <a:pt x="120" y="571"/>
                    <a:pt x="120" y="571"/>
                  </a:cubicBezTo>
                  <a:cubicBezTo>
                    <a:pt x="126" y="571"/>
                    <a:pt x="126" y="571"/>
                    <a:pt x="126" y="571"/>
                  </a:cubicBezTo>
                  <a:lnTo>
                    <a:pt x="126" y="577"/>
                  </a:lnTo>
                  <a:close/>
                  <a:moveTo>
                    <a:pt x="126" y="564"/>
                  </a:moveTo>
                  <a:cubicBezTo>
                    <a:pt x="120" y="564"/>
                    <a:pt x="120" y="564"/>
                    <a:pt x="120" y="564"/>
                  </a:cubicBezTo>
                  <a:cubicBezTo>
                    <a:pt x="120" y="557"/>
                    <a:pt x="120" y="557"/>
                    <a:pt x="120" y="557"/>
                  </a:cubicBezTo>
                  <a:cubicBezTo>
                    <a:pt x="126" y="557"/>
                    <a:pt x="126" y="557"/>
                    <a:pt x="126" y="557"/>
                  </a:cubicBezTo>
                  <a:lnTo>
                    <a:pt x="126" y="564"/>
                  </a:lnTo>
                  <a:close/>
                  <a:moveTo>
                    <a:pt x="126" y="551"/>
                  </a:moveTo>
                  <a:cubicBezTo>
                    <a:pt x="120" y="551"/>
                    <a:pt x="120" y="551"/>
                    <a:pt x="120" y="551"/>
                  </a:cubicBezTo>
                  <a:cubicBezTo>
                    <a:pt x="120" y="544"/>
                    <a:pt x="120" y="544"/>
                    <a:pt x="120" y="544"/>
                  </a:cubicBezTo>
                  <a:cubicBezTo>
                    <a:pt x="126" y="544"/>
                    <a:pt x="126" y="544"/>
                    <a:pt x="126" y="544"/>
                  </a:cubicBezTo>
                  <a:lnTo>
                    <a:pt x="126" y="551"/>
                  </a:lnTo>
                  <a:close/>
                  <a:moveTo>
                    <a:pt x="126" y="538"/>
                  </a:moveTo>
                  <a:cubicBezTo>
                    <a:pt x="120" y="538"/>
                    <a:pt x="120" y="538"/>
                    <a:pt x="120" y="538"/>
                  </a:cubicBezTo>
                  <a:cubicBezTo>
                    <a:pt x="120" y="531"/>
                    <a:pt x="120" y="531"/>
                    <a:pt x="120" y="531"/>
                  </a:cubicBezTo>
                  <a:cubicBezTo>
                    <a:pt x="126" y="531"/>
                    <a:pt x="126" y="531"/>
                    <a:pt x="126" y="531"/>
                  </a:cubicBezTo>
                  <a:lnTo>
                    <a:pt x="126" y="538"/>
                  </a:lnTo>
                  <a:close/>
                  <a:moveTo>
                    <a:pt x="126" y="525"/>
                  </a:moveTo>
                  <a:cubicBezTo>
                    <a:pt x="120" y="525"/>
                    <a:pt x="120" y="525"/>
                    <a:pt x="120" y="525"/>
                  </a:cubicBezTo>
                  <a:cubicBezTo>
                    <a:pt x="120" y="518"/>
                    <a:pt x="120" y="518"/>
                    <a:pt x="120" y="518"/>
                  </a:cubicBezTo>
                  <a:cubicBezTo>
                    <a:pt x="126" y="518"/>
                    <a:pt x="126" y="518"/>
                    <a:pt x="126" y="518"/>
                  </a:cubicBezTo>
                  <a:lnTo>
                    <a:pt x="126" y="525"/>
                  </a:lnTo>
                  <a:close/>
                  <a:moveTo>
                    <a:pt x="126" y="512"/>
                  </a:moveTo>
                  <a:cubicBezTo>
                    <a:pt x="120" y="512"/>
                    <a:pt x="120" y="512"/>
                    <a:pt x="120" y="512"/>
                  </a:cubicBezTo>
                  <a:cubicBezTo>
                    <a:pt x="120" y="505"/>
                    <a:pt x="120" y="505"/>
                    <a:pt x="120" y="505"/>
                  </a:cubicBezTo>
                  <a:cubicBezTo>
                    <a:pt x="126" y="505"/>
                    <a:pt x="126" y="505"/>
                    <a:pt x="126" y="505"/>
                  </a:cubicBezTo>
                  <a:lnTo>
                    <a:pt x="126" y="512"/>
                  </a:lnTo>
                  <a:close/>
                  <a:moveTo>
                    <a:pt x="126" y="498"/>
                  </a:moveTo>
                  <a:cubicBezTo>
                    <a:pt x="120" y="498"/>
                    <a:pt x="120" y="498"/>
                    <a:pt x="120" y="498"/>
                  </a:cubicBezTo>
                  <a:cubicBezTo>
                    <a:pt x="120" y="492"/>
                    <a:pt x="120" y="492"/>
                    <a:pt x="120" y="492"/>
                  </a:cubicBezTo>
                  <a:cubicBezTo>
                    <a:pt x="126" y="492"/>
                    <a:pt x="126" y="492"/>
                    <a:pt x="126" y="492"/>
                  </a:cubicBezTo>
                  <a:lnTo>
                    <a:pt x="126" y="498"/>
                  </a:lnTo>
                  <a:close/>
                  <a:moveTo>
                    <a:pt x="126" y="485"/>
                  </a:moveTo>
                  <a:cubicBezTo>
                    <a:pt x="120" y="485"/>
                    <a:pt x="120" y="485"/>
                    <a:pt x="120" y="485"/>
                  </a:cubicBezTo>
                  <a:cubicBezTo>
                    <a:pt x="120" y="479"/>
                    <a:pt x="120" y="479"/>
                    <a:pt x="120" y="479"/>
                  </a:cubicBezTo>
                  <a:cubicBezTo>
                    <a:pt x="126" y="479"/>
                    <a:pt x="126" y="479"/>
                    <a:pt x="126" y="479"/>
                  </a:cubicBezTo>
                  <a:lnTo>
                    <a:pt x="126" y="485"/>
                  </a:lnTo>
                  <a:close/>
                  <a:moveTo>
                    <a:pt x="126" y="472"/>
                  </a:moveTo>
                  <a:cubicBezTo>
                    <a:pt x="120" y="472"/>
                    <a:pt x="120" y="472"/>
                    <a:pt x="120" y="472"/>
                  </a:cubicBezTo>
                  <a:cubicBezTo>
                    <a:pt x="120" y="466"/>
                    <a:pt x="120" y="466"/>
                    <a:pt x="120" y="466"/>
                  </a:cubicBezTo>
                  <a:cubicBezTo>
                    <a:pt x="126" y="466"/>
                    <a:pt x="126" y="466"/>
                    <a:pt x="126" y="466"/>
                  </a:cubicBezTo>
                  <a:lnTo>
                    <a:pt x="126" y="472"/>
                  </a:lnTo>
                  <a:close/>
                  <a:moveTo>
                    <a:pt x="126" y="459"/>
                  </a:moveTo>
                  <a:cubicBezTo>
                    <a:pt x="120" y="459"/>
                    <a:pt x="120" y="459"/>
                    <a:pt x="120" y="459"/>
                  </a:cubicBezTo>
                  <a:cubicBezTo>
                    <a:pt x="120" y="453"/>
                    <a:pt x="120" y="453"/>
                    <a:pt x="120" y="453"/>
                  </a:cubicBezTo>
                  <a:cubicBezTo>
                    <a:pt x="126" y="453"/>
                    <a:pt x="126" y="453"/>
                    <a:pt x="126" y="453"/>
                  </a:cubicBezTo>
                  <a:lnTo>
                    <a:pt x="126" y="459"/>
                  </a:lnTo>
                  <a:close/>
                  <a:moveTo>
                    <a:pt x="126" y="446"/>
                  </a:moveTo>
                  <a:cubicBezTo>
                    <a:pt x="120" y="446"/>
                    <a:pt x="120" y="446"/>
                    <a:pt x="120" y="446"/>
                  </a:cubicBezTo>
                  <a:cubicBezTo>
                    <a:pt x="120" y="439"/>
                    <a:pt x="120" y="439"/>
                    <a:pt x="120" y="439"/>
                  </a:cubicBezTo>
                  <a:cubicBezTo>
                    <a:pt x="126" y="439"/>
                    <a:pt x="126" y="439"/>
                    <a:pt x="126" y="439"/>
                  </a:cubicBezTo>
                  <a:lnTo>
                    <a:pt x="126" y="446"/>
                  </a:lnTo>
                  <a:close/>
                  <a:moveTo>
                    <a:pt x="126" y="433"/>
                  </a:moveTo>
                  <a:cubicBezTo>
                    <a:pt x="120" y="433"/>
                    <a:pt x="120" y="433"/>
                    <a:pt x="120" y="433"/>
                  </a:cubicBezTo>
                  <a:cubicBezTo>
                    <a:pt x="120" y="426"/>
                    <a:pt x="120" y="426"/>
                    <a:pt x="120" y="426"/>
                  </a:cubicBezTo>
                  <a:cubicBezTo>
                    <a:pt x="126" y="426"/>
                    <a:pt x="126" y="426"/>
                    <a:pt x="126" y="426"/>
                  </a:cubicBezTo>
                  <a:lnTo>
                    <a:pt x="126" y="433"/>
                  </a:lnTo>
                  <a:close/>
                  <a:moveTo>
                    <a:pt x="126" y="420"/>
                  </a:moveTo>
                  <a:cubicBezTo>
                    <a:pt x="120" y="420"/>
                    <a:pt x="120" y="420"/>
                    <a:pt x="120" y="420"/>
                  </a:cubicBezTo>
                  <a:cubicBezTo>
                    <a:pt x="120" y="413"/>
                    <a:pt x="120" y="413"/>
                    <a:pt x="120" y="413"/>
                  </a:cubicBezTo>
                  <a:cubicBezTo>
                    <a:pt x="126" y="413"/>
                    <a:pt x="126" y="413"/>
                    <a:pt x="126" y="413"/>
                  </a:cubicBezTo>
                  <a:lnTo>
                    <a:pt x="126" y="420"/>
                  </a:lnTo>
                  <a:close/>
                  <a:moveTo>
                    <a:pt x="126" y="407"/>
                  </a:moveTo>
                  <a:cubicBezTo>
                    <a:pt x="120" y="407"/>
                    <a:pt x="120" y="407"/>
                    <a:pt x="120" y="407"/>
                  </a:cubicBezTo>
                  <a:cubicBezTo>
                    <a:pt x="120" y="400"/>
                    <a:pt x="120" y="400"/>
                    <a:pt x="120" y="400"/>
                  </a:cubicBezTo>
                  <a:cubicBezTo>
                    <a:pt x="126" y="400"/>
                    <a:pt x="126" y="400"/>
                    <a:pt x="126" y="400"/>
                  </a:cubicBezTo>
                  <a:lnTo>
                    <a:pt x="126" y="407"/>
                  </a:lnTo>
                  <a:close/>
                  <a:moveTo>
                    <a:pt x="126" y="394"/>
                  </a:moveTo>
                  <a:cubicBezTo>
                    <a:pt x="120" y="394"/>
                    <a:pt x="120" y="394"/>
                    <a:pt x="120" y="394"/>
                  </a:cubicBezTo>
                  <a:cubicBezTo>
                    <a:pt x="120" y="387"/>
                    <a:pt x="120" y="387"/>
                    <a:pt x="120" y="387"/>
                  </a:cubicBezTo>
                  <a:cubicBezTo>
                    <a:pt x="126" y="387"/>
                    <a:pt x="126" y="387"/>
                    <a:pt x="126" y="387"/>
                  </a:cubicBezTo>
                  <a:lnTo>
                    <a:pt x="126" y="394"/>
                  </a:lnTo>
                  <a:close/>
                  <a:moveTo>
                    <a:pt x="123" y="379"/>
                  </a:moveTo>
                  <a:cubicBezTo>
                    <a:pt x="120" y="379"/>
                    <a:pt x="117" y="376"/>
                    <a:pt x="117" y="372"/>
                  </a:cubicBezTo>
                  <a:cubicBezTo>
                    <a:pt x="117" y="368"/>
                    <a:pt x="120" y="366"/>
                    <a:pt x="123" y="366"/>
                  </a:cubicBezTo>
                  <a:cubicBezTo>
                    <a:pt x="127" y="366"/>
                    <a:pt x="129" y="368"/>
                    <a:pt x="129" y="372"/>
                  </a:cubicBezTo>
                  <a:cubicBezTo>
                    <a:pt x="129" y="376"/>
                    <a:pt x="127" y="379"/>
                    <a:pt x="123" y="379"/>
                  </a:cubicBezTo>
                  <a:close/>
                  <a:moveTo>
                    <a:pt x="139" y="603"/>
                  </a:moveTo>
                  <a:cubicBezTo>
                    <a:pt x="132" y="603"/>
                    <a:pt x="132" y="603"/>
                    <a:pt x="132" y="603"/>
                  </a:cubicBezTo>
                  <a:cubicBezTo>
                    <a:pt x="132" y="597"/>
                    <a:pt x="132" y="597"/>
                    <a:pt x="132" y="597"/>
                  </a:cubicBezTo>
                  <a:cubicBezTo>
                    <a:pt x="139" y="597"/>
                    <a:pt x="139" y="597"/>
                    <a:pt x="139" y="597"/>
                  </a:cubicBezTo>
                  <a:lnTo>
                    <a:pt x="139" y="603"/>
                  </a:lnTo>
                  <a:close/>
                  <a:moveTo>
                    <a:pt x="139" y="590"/>
                  </a:moveTo>
                  <a:cubicBezTo>
                    <a:pt x="132" y="590"/>
                    <a:pt x="132" y="590"/>
                    <a:pt x="132" y="590"/>
                  </a:cubicBezTo>
                  <a:cubicBezTo>
                    <a:pt x="132" y="584"/>
                    <a:pt x="132" y="584"/>
                    <a:pt x="132" y="584"/>
                  </a:cubicBezTo>
                  <a:cubicBezTo>
                    <a:pt x="139" y="584"/>
                    <a:pt x="139" y="584"/>
                    <a:pt x="139" y="584"/>
                  </a:cubicBezTo>
                  <a:lnTo>
                    <a:pt x="139" y="590"/>
                  </a:lnTo>
                  <a:close/>
                  <a:moveTo>
                    <a:pt x="139" y="577"/>
                  </a:moveTo>
                  <a:cubicBezTo>
                    <a:pt x="132" y="577"/>
                    <a:pt x="132" y="577"/>
                    <a:pt x="132" y="577"/>
                  </a:cubicBezTo>
                  <a:cubicBezTo>
                    <a:pt x="132" y="571"/>
                    <a:pt x="132" y="571"/>
                    <a:pt x="132" y="571"/>
                  </a:cubicBezTo>
                  <a:cubicBezTo>
                    <a:pt x="139" y="571"/>
                    <a:pt x="139" y="571"/>
                    <a:pt x="139" y="571"/>
                  </a:cubicBezTo>
                  <a:lnTo>
                    <a:pt x="139" y="577"/>
                  </a:lnTo>
                  <a:close/>
                  <a:moveTo>
                    <a:pt x="139" y="564"/>
                  </a:moveTo>
                  <a:cubicBezTo>
                    <a:pt x="132" y="564"/>
                    <a:pt x="132" y="564"/>
                    <a:pt x="132" y="564"/>
                  </a:cubicBezTo>
                  <a:cubicBezTo>
                    <a:pt x="132" y="557"/>
                    <a:pt x="132" y="557"/>
                    <a:pt x="132" y="557"/>
                  </a:cubicBezTo>
                  <a:cubicBezTo>
                    <a:pt x="139" y="557"/>
                    <a:pt x="139" y="557"/>
                    <a:pt x="139" y="557"/>
                  </a:cubicBezTo>
                  <a:lnTo>
                    <a:pt x="139" y="564"/>
                  </a:lnTo>
                  <a:close/>
                  <a:moveTo>
                    <a:pt x="139" y="551"/>
                  </a:moveTo>
                  <a:cubicBezTo>
                    <a:pt x="132" y="551"/>
                    <a:pt x="132" y="551"/>
                    <a:pt x="132" y="551"/>
                  </a:cubicBezTo>
                  <a:cubicBezTo>
                    <a:pt x="132" y="544"/>
                    <a:pt x="132" y="544"/>
                    <a:pt x="132" y="544"/>
                  </a:cubicBezTo>
                  <a:cubicBezTo>
                    <a:pt x="139" y="544"/>
                    <a:pt x="139" y="544"/>
                    <a:pt x="139" y="544"/>
                  </a:cubicBezTo>
                  <a:lnTo>
                    <a:pt x="139" y="551"/>
                  </a:lnTo>
                  <a:close/>
                  <a:moveTo>
                    <a:pt x="139" y="538"/>
                  </a:moveTo>
                  <a:cubicBezTo>
                    <a:pt x="132" y="538"/>
                    <a:pt x="132" y="538"/>
                    <a:pt x="132" y="538"/>
                  </a:cubicBezTo>
                  <a:cubicBezTo>
                    <a:pt x="132" y="531"/>
                    <a:pt x="132" y="531"/>
                    <a:pt x="132" y="531"/>
                  </a:cubicBezTo>
                  <a:cubicBezTo>
                    <a:pt x="139" y="531"/>
                    <a:pt x="139" y="531"/>
                    <a:pt x="139" y="531"/>
                  </a:cubicBezTo>
                  <a:lnTo>
                    <a:pt x="139" y="538"/>
                  </a:lnTo>
                  <a:close/>
                  <a:moveTo>
                    <a:pt x="139" y="525"/>
                  </a:moveTo>
                  <a:cubicBezTo>
                    <a:pt x="132" y="525"/>
                    <a:pt x="132" y="525"/>
                    <a:pt x="132" y="525"/>
                  </a:cubicBezTo>
                  <a:cubicBezTo>
                    <a:pt x="132" y="518"/>
                    <a:pt x="132" y="518"/>
                    <a:pt x="132" y="518"/>
                  </a:cubicBezTo>
                  <a:cubicBezTo>
                    <a:pt x="139" y="518"/>
                    <a:pt x="139" y="518"/>
                    <a:pt x="139" y="518"/>
                  </a:cubicBezTo>
                  <a:lnTo>
                    <a:pt x="139" y="525"/>
                  </a:lnTo>
                  <a:close/>
                  <a:moveTo>
                    <a:pt x="139" y="512"/>
                  </a:moveTo>
                  <a:cubicBezTo>
                    <a:pt x="132" y="512"/>
                    <a:pt x="132" y="512"/>
                    <a:pt x="132" y="512"/>
                  </a:cubicBezTo>
                  <a:cubicBezTo>
                    <a:pt x="132" y="505"/>
                    <a:pt x="132" y="505"/>
                    <a:pt x="132" y="505"/>
                  </a:cubicBezTo>
                  <a:cubicBezTo>
                    <a:pt x="139" y="505"/>
                    <a:pt x="139" y="505"/>
                    <a:pt x="139" y="505"/>
                  </a:cubicBezTo>
                  <a:lnTo>
                    <a:pt x="139" y="512"/>
                  </a:lnTo>
                  <a:close/>
                  <a:moveTo>
                    <a:pt x="139" y="498"/>
                  </a:moveTo>
                  <a:cubicBezTo>
                    <a:pt x="132" y="498"/>
                    <a:pt x="132" y="498"/>
                    <a:pt x="132" y="498"/>
                  </a:cubicBezTo>
                  <a:cubicBezTo>
                    <a:pt x="132" y="492"/>
                    <a:pt x="132" y="492"/>
                    <a:pt x="132" y="492"/>
                  </a:cubicBezTo>
                  <a:cubicBezTo>
                    <a:pt x="139" y="492"/>
                    <a:pt x="139" y="492"/>
                    <a:pt x="139" y="492"/>
                  </a:cubicBezTo>
                  <a:lnTo>
                    <a:pt x="139" y="498"/>
                  </a:lnTo>
                  <a:close/>
                  <a:moveTo>
                    <a:pt x="139" y="485"/>
                  </a:moveTo>
                  <a:cubicBezTo>
                    <a:pt x="132" y="485"/>
                    <a:pt x="132" y="485"/>
                    <a:pt x="132" y="485"/>
                  </a:cubicBezTo>
                  <a:cubicBezTo>
                    <a:pt x="132" y="479"/>
                    <a:pt x="132" y="479"/>
                    <a:pt x="132" y="479"/>
                  </a:cubicBezTo>
                  <a:cubicBezTo>
                    <a:pt x="139" y="479"/>
                    <a:pt x="139" y="479"/>
                    <a:pt x="139" y="479"/>
                  </a:cubicBezTo>
                  <a:lnTo>
                    <a:pt x="139" y="485"/>
                  </a:lnTo>
                  <a:close/>
                  <a:moveTo>
                    <a:pt x="139" y="472"/>
                  </a:moveTo>
                  <a:cubicBezTo>
                    <a:pt x="132" y="472"/>
                    <a:pt x="132" y="472"/>
                    <a:pt x="132" y="472"/>
                  </a:cubicBezTo>
                  <a:cubicBezTo>
                    <a:pt x="132" y="466"/>
                    <a:pt x="132" y="466"/>
                    <a:pt x="132" y="466"/>
                  </a:cubicBezTo>
                  <a:cubicBezTo>
                    <a:pt x="139" y="466"/>
                    <a:pt x="139" y="466"/>
                    <a:pt x="139" y="466"/>
                  </a:cubicBezTo>
                  <a:lnTo>
                    <a:pt x="139" y="472"/>
                  </a:lnTo>
                  <a:close/>
                  <a:moveTo>
                    <a:pt x="139" y="459"/>
                  </a:moveTo>
                  <a:cubicBezTo>
                    <a:pt x="132" y="459"/>
                    <a:pt x="132" y="459"/>
                    <a:pt x="132" y="459"/>
                  </a:cubicBezTo>
                  <a:cubicBezTo>
                    <a:pt x="132" y="453"/>
                    <a:pt x="132" y="453"/>
                    <a:pt x="132" y="453"/>
                  </a:cubicBezTo>
                  <a:cubicBezTo>
                    <a:pt x="139" y="453"/>
                    <a:pt x="139" y="453"/>
                    <a:pt x="139" y="453"/>
                  </a:cubicBezTo>
                  <a:lnTo>
                    <a:pt x="139" y="459"/>
                  </a:lnTo>
                  <a:close/>
                  <a:moveTo>
                    <a:pt x="139" y="446"/>
                  </a:moveTo>
                  <a:cubicBezTo>
                    <a:pt x="132" y="446"/>
                    <a:pt x="132" y="446"/>
                    <a:pt x="132" y="446"/>
                  </a:cubicBezTo>
                  <a:cubicBezTo>
                    <a:pt x="132" y="439"/>
                    <a:pt x="132" y="439"/>
                    <a:pt x="132" y="439"/>
                  </a:cubicBezTo>
                  <a:cubicBezTo>
                    <a:pt x="139" y="439"/>
                    <a:pt x="139" y="439"/>
                    <a:pt x="139" y="439"/>
                  </a:cubicBezTo>
                  <a:lnTo>
                    <a:pt x="139" y="446"/>
                  </a:lnTo>
                  <a:close/>
                  <a:moveTo>
                    <a:pt x="139" y="433"/>
                  </a:moveTo>
                  <a:cubicBezTo>
                    <a:pt x="132" y="433"/>
                    <a:pt x="132" y="433"/>
                    <a:pt x="132" y="433"/>
                  </a:cubicBezTo>
                  <a:cubicBezTo>
                    <a:pt x="132" y="426"/>
                    <a:pt x="132" y="426"/>
                    <a:pt x="132" y="426"/>
                  </a:cubicBezTo>
                  <a:cubicBezTo>
                    <a:pt x="139" y="426"/>
                    <a:pt x="139" y="426"/>
                    <a:pt x="139" y="426"/>
                  </a:cubicBezTo>
                  <a:lnTo>
                    <a:pt x="139" y="433"/>
                  </a:lnTo>
                  <a:close/>
                  <a:moveTo>
                    <a:pt x="139" y="420"/>
                  </a:moveTo>
                  <a:cubicBezTo>
                    <a:pt x="132" y="420"/>
                    <a:pt x="132" y="420"/>
                    <a:pt x="132" y="420"/>
                  </a:cubicBezTo>
                  <a:cubicBezTo>
                    <a:pt x="132" y="413"/>
                    <a:pt x="132" y="413"/>
                    <a:pt x="132" y="413"/>
                  </a:cubicBezTo>
                  <a:cubicBezTo>
                    <a:pt x="139" y="413"/>
                    <a:pt x="139" y="413"/>
                    <a:pt x="139" y="413"/>
                  </a:cubicBezTo>
                  <a:lnTo>
                    <a:pt x="139" y="420"/>
                  </a:lnTo>
                  <a:close/>
                  <a:moveTo>
                    <a:pt x="139" y="407"/>
                  </a:moveTo>
                  <a:cubicBezTo>
                    <a:pt x="132" y="407"/>
                    <a:pt x="132" y="407"/>
                    <a:pt x="132" y="407"/>
                  </a:cubicBezTo>
                  <a:cubicBezTo>
                    <a:pt x="132" y="400"/>
                    <a:pt x="132" y="400"/>
                    <a:pt x="132" y="400"/>
                  </a:cubicBezTo>
                  <a:cubicBezTo>
                    <a:pt x="139" y="400"/>
                    <a:pt x="139" y="400"/>
                    <a:pt x="139" y="400"/>
                  </a:cubicBezTo>
                  <a:lnTo>
                    <a:pt x="139" y="407"/>
                  </a:lnTo>
                  <a:close/>
                  <a:moveTo>
                    <a:pt x="139" y="394"/>
                  </a:moveTo>
                  <a:cubicBezTo>
                    <a:pt x="132" y="394"/>
                    <a:pt x="132" y="394"/>
                    <a:pt x="132" y="394"/>
                  </a:cubicBezTo>
                  <a:cubicBezTo>
                    <a:pt x="132" y="387"/>
                    <a:pt x="132" y="387"/>
                    <a:pt x="132" y="387"/>
                  </a:cubicBezTo>
                  <a:cubicBezTo>
                    <a:pt x="139" y="387"/>
                    <a:pt x="139" y="387"/>
                    <a:pt x="139" y="387"/>
                  </a:cubicBezTo>
                  <a:lnTo>
                    <a:pt x="139" y="394"/>
                  </a:lnTo>
                  <a:close/>
                  <a:moveTo>
                    <a:pt x="152" y="603"/>
                  </a:moveTo>
                  <a:cubicBezTo>
                    <a:pt x="145" y="603"/>
                    <a:pt x="145" y="603"/>
                    <a:pt x="145" y="603"/>
                  </a:cubicBezTo>
                  <a:cubicBezTo>
                    <a:pt x="145" y="597"/>
                    <a:pt x="145" y="597"/>
                    <a:pt x="145" y="597"/>
                  </a:cubicBezTo>
                  <a:cubicBezTo>
                    <a:pt x="152" y="597"/>
                    <a:pt x="152" y="597"/>
                    <a:pt x="152" y="597"/>
                  </a:cubicBezTo>
                  <a:lnTo>
                    <a:pt x="152" y="603"/>
                  </a:lnTo>
                  <a:close/>
                  <a:moveTo>
                    <a:pt x="152" y="590"/>
                  </a:moveTo>
                  <a:cubicBezTo>
                    <a:pt x="145" y="590"/>
                    <a:pt x="145" y="590"/>
                    <a:pt x="145" y="590"/>
                  </a:cubicBezTo>
                  <a:cubicBezTo>
                    <a:pt x="145" y="584"/>
                    <a:pt x="145" y="584"/>
                    <a:pt x="145" y="584"/>
                  </a:cubicBezTo>
                  <a:cubicBezTo>
                    <a:pt x="152" y="584"/>
                    <a:pt x="152" y="584"/>
                    <a:pt x="152" y="584"/>
                  </a:cubicBezTo>
                  <a:lnTo>
                    <a:pt x="152" y="590"/>
                  </a:lnTo>
                  <a:close/>
                  <a:moveTo>
                    <a:pt x="152" y="577"/>
                  </a:moveTo>
                  <a:cubicBezTo>
                    <a:pt x="145" y="577"/>
                    <a:pt x="145" y="577"/>
                    <a:pt x="145" y="577"/>
                  </a:cubicBezTo>
                  <a:cubicBezTo>
                    <a:pt x="145" y="571"/>
                    <a:pt x="145" y="571"/>
                    <a:pt x="145" y="571"/>
                  </a:cubicBezTo>
                  <a:cubicBezTo>
                    <a:pt x="152" y="571"/>
                    <a:pt x="152" y="571"/>
                    <a:pt x="152" y="571"/>
                  </a:cubicBezTo>
                  <a:lnTo>
                    <a:pt x="152" y="577"/>
                  </a:lnTo>
                  <a:close/>
                  <a:moveTo>
                    <a:pt x="152" y="564"/>
                  </a:moveTo>
                  <a:cubicBezTo>
                    <a:pt x="145" y="564"/>
                    <a:pt x="145" y="564"/>
                    <a:pt x="145" y="564"/>
                  </a:cubicBezTo>
                  <a:cubicBezTo>
                    <a:pt x="145" y="557"/>
                    <a:pt x="145" y="557"/>
                    <a:pt x="145" y="557"/>
                  </a:cubicBezTo>
                  <a:cubicBezTo>
                    <a:pt x="152" y="557"/>
                    <a:pt x="152" y="557"/>
                    <a:pt x="152" y="557"/>
                  </a:cubicBezTo>
                  <a:lnTo>
                    <a:pt x="152" y="564"/>
                  </a:lnTo>
                  <a:close/>
                  <a:moveTo>
                    <a:pt x="152" y="551"/>
                  </a:moveTo>
                  <a:cubicBezTo>
                    <a:pt x="145" y="551"/>
                    <a:pt x="145" y="551"/>
                    <a:pt x="145" y="551"/>
                  </a:cubicBezTo>
                  <a:cubicBezTo>
                    <a:pt x="145" y="544"/>
                    <a:pt x="145" y="544"/>
                    <a:pt x="145" y="544"/>
                  </a:cubicBezTo>
                  <a:cubicBezTo>
                    <a:pt x="152" y="544"/>
                    <a:pt x="152" y="544"/>
                    <a:pt x="152" y="544"/>
                  </a:cubicBezTo>
                  <a:lnTo>
                    <a:pt x="152" y="551"/>
                  </a:lnTo>
                  <a:close/>
                  <a:moveTo>
                    <a:pt x="152" y="538"/>
                  </a:moveTo>
                  <a:cubicBezTo>
                    <a:pt x="145" y="538"/>
                    <a:pt x="145" y="538"/>
                    <a:pt x="145" y="538"/>
                  </a:cubicBezTo>
                  <a:cubicBezTo>
                    <a:pt x="145" y="531"/>
                    <a:pt x="145" y="531"/>
                    <a:pt x="145" y="531"/>
                  </a:cubicBezTo>
                  <a:cubicBezTo>
                    <a:pt x="152" y="531"/>
                    <a:pt x="152" y="531"/>
                    <a:pt x="152" y="531"/>
                  </a:cubicBezTo>
                  <a:lnTo>
                    <a:pt x="152" y="538"/>
                  </a:lnTo>
                  <a:close/>
                  <a:moveTo>
                    <a:pt x="152" y="525"/>
                  </a:moveTo>
                  <a:cubicBezTo>
                    <a:pt x="145" y="525"/>
                    <a:pt x="145" y="525"/>
                    <a:pt x="145" y="525"/>
                  </a:cubicBezTo>
                  <a:cubicBezTo>
                    <a:pt x="145" y="518"/>
                    <a:pt x="145" y="518"/>
                    <a:pt x="145" y="518"/>
                  </a:cubicBezTo>
                  <a:cubicBezTo>
                    <a:pt x="152" y="518"/>
                    <a:pt x="152" y="518"/>
                    <a:pt x="152" y="518"/>
                  </a:cubicBezTo>
                  <a:lnTo>
                    <a:pt x="152" y="525"/>
                  </a:lnTo>
                  <a:close/>
                  <a:moveTo>
                    <a:pt x="152" y="512"/>
                  </a:moveTo>
                  <a:cubicBezTo>
                    <a:pt x="145" y="512"/>
                    <a:pt x="145" y="512"/>
                    <a:pt x="145" y="512"/>
                  </a:cubicBezTo>
                  <a:cubicBezTo>
                    <a:pt x="145" y="505"/>
                    <a:pt x="145" y="505"/>
                    <a:pt x="145" y="505"/>
                  </a:cubicBezTo>
                  <a:cubicBezTo>
                    <a:pt x="152" y="505"/>
                    <a:pt x="152" y="505"/>
                    <a:pt x="152" y="505"/>
                  </a:cubicBezTo>
                  <a:lnTo>
                    <a:pt x="152" y="512"/>
                  </a:lnTo>
                  <a:close/>
                  <a:moveTo>
                    <a:pt x="152" y="498"/>
                  </a:moveTo>
                  <a:cubicBezTo>
                    <a:pt x="145" y="498"/>
                    <a:pt x="145" y="498"/>
                    <a:pt x="145" y="498"/>
                  </a:cubicBezTo>
                  <a:cubicBezTo>
                    <a:pt x="145" y="492"/>
                    <a:pt x="145" y="492"/>
                    <a:pt x="145" y="492"/>
                  </a:cubicBezTo>
                  <a:cubicBezTo>
                    <a:pt x="152" y="492"/>
                    <a:pt x="152" y="492"/>
                    <a:pt x="152" y="492"/>
                  </a:cubicBezTo>
                  <a:lnTo>
                    <a:pt x="152" y="498"/>
                  </a:lnTo>
                  <a:close/>
                  <a:moveTo>
                    <a:pt x="152" y="485"/>
                  </a:moveTo>
                  <a:cubicBezTo>
                    <a:pt x="145" y="485"/>
                    <a:pt x="145" y="485"/>
                    <a:pt x="145" y="485"/>
                  </a:cubicBezTo>
                  <a:cubicBezTo>
                    <a:pt x="145" y="479"/>
                    <a:pt x="145" y="479"/>
                    <a:pt x="145" y="479"/>
                  </a:cubicBezTo>
                  <a:cubicBezTo>
                    <a:pt x="152" y="479"/>
                    <a:pt x="152" y="479"/>
                    <a:pt x="152" y="479"/>
                  </a:cubicBezTo>
                  <a:lnTo>
                    <a:pt x="152" y="485"/>
                  </a:lnTo>
                  <a:close/>
                  <a:moveTo>
                    <a:pt x="152" y="472"/>
                  </a:moveTo>
                  <a:cubicBezTo>
                    <a:pt x="145" y="472"/>
                    <a:pt x="145" y="472"/>
                    <a:pt x="145" y="472"/>
                  </a:cubicBezTo>
                  <a:cubicBezTo>
                    <a:pt x="145" y="466"/>
                    <a:pt x="145" y="466"/>
                    <a:pt x="145" y="466"/>
                  </a:cubicBezTo>
                  <a:cubicBezTo>
                    <a:pt x="152" y="466"/>
                    <a:pt x="152" y="466"/>
                    <a:pt x="152" y="466"/>
                  </a:cubicBezTo>
                  <a:lnTo>
                    <a:pt x="152" y="472"/>
                  </a:lnTo>
                  <a:close/>
                  <a:moveTo>
                    <a:pt x="152" y="459"/>
                  </a:moveTo>
                  <a:cubicBezTo>
                    <a:pt x="145" y="459"/>
                    <a:pt x="145" y="459"/>
                    <a:pt x="145" y="459"/>
                  </a:cubicBezTo>
                  <a:cubicBezTo>
                    <a:pt x="145" y="453"/>
                    <a:pt x="145" y="453"/>
                    <a:pt x="145" y="453"/>
                  </a:cubicBezTo>
                  <a:cubicBezTo>
                    <a:pt x="152" y="453"/>
                    <a:pt x="152" y="453"/>
                    <a:pt x="152" y="453"/>
                  </a:cubicBezTo>
                  <a:lnTo>
                    <a:pt x="152" y="459"/>
                  </a:lnTo>
                  <a:close/>
                  <a:moveTo>
                    <a:pt x="152" y="446"/>
                  </a:moveTo>
                  <a:cubicBezTo>
                    <a:pt x="145" y="446"/>
                    <a:pt x="145" y="446"/>
                    <a:pt x="145" y="446"/>
                  </a:cubicBezTo>
                  <a:cubicBezTo>
                    <a:pt x="145" y="439"/>
                    <a:pt x="145" y="439"/>
                    <a:pt x="145" y="439"/>
                  </a:cubicBezTo>
                  <a:cubicBezTo>
                    <a:pt x="152" y="439"/>
                    <a:pt x="152" y="439"/>
                    <a:pt x="152" y="439"/>
                  </a:cubicBezTo>
                  <a:lnTo>
                    <a:pt x="152" y="446"/>
                  </a:lnTo>
                  <a:close/>
                  <a:moveTo>
                    <a:pt x="152" y="433"/>
                  </a:moveTo>
                  <a:cubicBezTo>
                    <a:pt x="145" y="433"/>
                    <a:pt x="145" y="433"/>
                    <a:pt x="145" y="433"/>
                  </a:cubicBezTo>
                  <a:cubicBezTo>
                    <a:pt x="145" y="426"/>
                    <a:pt x="145" y="426"/>
                    <a:pt x="145" y="426"/>
                  </a:cubicBezTo>
                  <a:cubicBezTo>
                    <a:pt x="152" y="426"/>
                    <a:pt x="152" y="426"/>
                    <a:pt x="152" y="426"/>
                  </a:cubicBezTo>
                  <a:lnTo>
                    <a:pt x="152" y="433"/>
                  </a:lnTo>
                  <a:close/>
                  <a:moveTo>
                    <a:pt x="152" y="420"/>
                  </a:moveTo>
                  <a:cubicBezTo>
                    <a:pt x="145" y="420"/>
                    <a:pt x="145" y="420"/>
                    <a:pt x="145" y="420"/>
                  </a:cubicBezTo>
                  <a:cubicBezTo>
                    <a:pt x="145" y="413"/>
                    <a:pt x="145" y="413"/>
                    <a:pt x="145" y="413"/>
                  </a:cubicBezTo>
                  <a:cubicBezTo>
                    <a:pt x="152" y="413"/>
                    <a:pt x="152" y="413"/>
                    <a:pt x="152" y="413"/>
                  </a:cubicBezTo>
                  <a:lnTo>
                    <a:pt x="152" y="420"/>
                  </a:lnTo>
                  <a:close/>
                  <a:moveTo>
                    <a:pt x="152" y="407"/>
                  </a:moveTo>
                  <a:cubicBezTo>
                    <a:pt x="145" y="407"/>
                    <a:pt x="145" y="407"/>
                    <a:pt x="145" y="407"/>
                  </a:cubicBezTo>
                  <a:cubicBezTo>
                    <a:pt x="145" y="400"/>
                    <a:pt x="145" y="400"/>
                    <a:pt x="145" y="400"/>
                  </a:cubicBezTo>
                  <a:cubicBezTo>
                    <a:pt x="152" y="400"/>
                    <a:pt x="152" y="400"/>
                    <a:pt x="152" y="400"/>
                  </a:cubicBezTo>
                  <a:lnTo>
                    <a:pt x="152" y="407"/>
                  </a:lnTo>
                  <a:close/>
                  <a:moveTo>
                    <a:pt x="152" y="394"/>
                  </a:moveTo>
                  <a:cubicBezTo>
                    <a:pt x="145" y="394"/>
                    <a:pt x="145" y="394"/>
                    <a:pt x="145" y="394"/>
                  </a:cubicBezTo>
                  <a:cubicBezTo>
                    <a:pt x="145" y="387"/>
                    <a:pt x="145" y="387"/>
                    <a:pt x="145" y="387"/>
                  </a:cubicBezTo>
                  <a:cubicBezTo>
                    <a:pt x="152" y="387"/>
                    <a:pt x="152" y="387"/>
                    <a:pt x="152" y="387"/>
                  </a:cubicBezTo>
                  <a:lnTo>
                    <a:pt x="152" y="394"/>
                  </a:lnTo>
                  <a:close/>
                  <a:moveTo>
                    <a:pt x="149" y="379"/>
                  </a:moveTo>
                  <a:cubicBezTo>
                    <a:pt x="145" y="379"/>
                    <a:pt x="142" y="376"/>
                    <a:pt x="142" y="372"/>
                  </a:cubicBezTo>
                  <a:cubicBezTo>
                    <a:pt x="142" y="368"/>
                    <a:pt x="145" y="366"/>
                    <a:pt x="149" y="366"/>
                  </a:cubicBezTo>
                  <a:cubicBezTo>
                    <a:pt x="152" y="366"/>
                    <a:pt x="155" y="368"/>
                    <a:pt x="155" y="372"/>
                  </a:cubicBezTo>
                  <a:cubicBezTo>
                    <a:pt x="155" y="376"/>
                    <a:pt x="152" y="379"/>
                    <a:pt x="149" y="379"/>
                  </a:cubicBezTo>
                  <a:close/>
                  <a:moveTo>
                    <a:pt x="164" y="603"/>
                  </a:moveTo>
                  <a:cubicBezTo>
                    <a:pt x="158" y="603"/>
                    <a:pt x="158" y="603"/>
                    <a:pt x="158" y="603"/>
                  </a:cubicBezTo>
                  <a:cubicBezTo>
                    <a:pt x="158" y="597"/>
                    <a:pt x="158" y="597"/>
                    <a:pt x="158" y="597"/>
                  </a:cubicBezTo>
                  <a:cubicBezTo>
                    <a:pt x="164" y="597"/>
                    <a:pt x="164" y="597"/>
                    <a:pt x="164" y="597"/>
                  </a:cubicBezTo>
                  <a:lnTo>
                    <a:pt x="164" y="603"/>
                  </a:lnTo>
                  <a:close/>
                  <a:moveTo>
                    <a:pt x="164" y="590"/>
                  </a:moveTo>
                  <a:cubicBezTo>
                    <a:pt x="158" y="590"/>
                    <a:pt x="158" y="590"/>
                    <a:pt x="158" y="590"/>
                  </a:cubicBezTo>
                  <a:cubicBezTo>
                    <a:pt x="158" y="584"/>
                    <a:pt x="158" y="584"/>
                    <a:pt x="158" y="584"/>
                  </a:cubicBezTo>
                  <a:cubicBezTo>
                    <a:pt x="164" y="584"/>
                    <a:pt x="164" y="584"/>
                    <a:pt x="164" y="584"/>
                  </a:cubicBezTo>
                  <a:lnTo>
                    <a:pt x="164" y="590"/>
                  </a:lnTo>
                  <a:close/>
                  <a:moveTo>
                    <a:pt x="164" y="577"/>
                  </a:moveTo>
                  <a:cubicBezTo>
                    <a:pt x="158" y="577"/>
                    <a:pt x="158" y="577"/>
                    <a:pt x="158" y="577"/>
                  </a:cubicBezTo>
                  <a:cubicBezTo>
                    <a:pt x="158" y="571"/>
                    <a:pt x="158" y="571"/>
                    <a:pt x="158" y="571"/>
                  </a:cubicBezTo>
                  <a:cubicBezTo>
                    <a:pt x="164" y="571"/>
                    <a:pt x="164" y="571"/>
                    <a:pt x="164" y="571"/>
                  </a:cubicBezTo>
                  <a:lnTo>
                    <a:pt x="164" y="577"/>
                  </a:lnTo>
                  <a:close/>
                  <a:moveTo>
                    <a:pt x="164" y="564"/>
                  </a:moveTo>
                  <a:cubicBezTo>
                    <a:pt x="158" y="564"/>
                    <a:pt x="158" y="564"/>
                    <a:pt x="158" y="564"/>
                  </a:cubicBezTo>
                  <a:cubicBezTo>
                    <a:pt x="158" y="557"/>
                    <a:pt x="158" y="557"/>
                    <a:pt x="158" y="557"/>
                  </a:cubicBezTo>
                  <a:cubicBezTo>
                    <a:pt x="164" y="557"/>
                    <a:pt x="164" y="557"/>
                    <a:pt x="164" y="557"/>
                  </a:cubicBezTo>
                  <a:lnTo>
                    <a:pt x="164" y="564"/>
                  </a:lnTo>
                  <a:close/>
                  <a:moveTo>
                    <a:pt x="164" y="551"/>
                  </a:moveTo>
                  <a:cubicBezTo>
                    <a:pt x="158" y="551"/>
                    <a:pt x="158" y="551"/>
                    <a:pt x="158" y="551"/>
                  </a:cubicBezTo>
                  <a:cubicBezTo>
                    <a:pt x="158" y="544"/>
                    <a:pt x="158" y="544"/>
                    <a:pt x="158" y="544"/>
                  </a:cubicBezTo>
                  <a:cubicBezTo>
                    <a:pt x="164" y="544"/>
                    <a:pt x="164" y="544"/>
                    <a:pt x="164" y="544"/>
                  </a:cubicBezTo>
                  <a:lnTo>
                    <a:pt x="164" y="551"/>
                  </a:lnTo>
                  <a:close/>
                  <a:moveTo>
                    <a:pt x="164" y="538"/>
                  </a:moveTo>
                  <a:cubicBezTo>
                    <a:pt x="158" y="538"/>
                    <a:pt x="158" y="538"/>
                    <a:pt x="158" y="538"/>
                  </a:cubicBezTo>
                  <a:cubicBezTo>
                    <a:pt x="158" y="531"/>
                    <a:pt x="158" y="531"/>
                    <a:pt x="158" y="531"/>
                  </a:cubicBezTo>
                  <a:cubicBezTo>
                    <a:pt x="164" y="531"/>
                    <a:pt x="164" y="531"/>
                    <a:pt x="164" y="531"/>
                  </a:cubicBezTo>
                  <a:lnTo>
                    <a:pt x="164" y="538"/>
                  </a:lnTo>
                  <a:close/>
                  <a:moveTo>
                    <a:pt x="164" y="525"/>
                  </a:moveTo>
                  <a:cubicBezTo>
                    <a:pt x="158" y="525"/>
                    <a:pt x="158" y="525"/>
                    <a:pt x="158" y="525"/>
                  </a:cubicBezTo>
                  <a:cubicBezTo>
                    <a:pt x="158" y="518"/>
                    <a:pt x="158" y="518"/>
                    <a:pt x="158" y="518"/>
                  </a:cubicBezTo>
                  <a:cubicBezTo>
                    <a:pt x="164" y="518"/>
                    <a:pt x="164" y="518"/>
                    <a:pt x="164" y="518"/>
                  </a:cubicBezTo>
                  <a:lnTo>
                    <a:pt x="164" y="525"/>
                  </a:lnTo>
                  <a:close/>
                  <a:moveTo>
                    <a:pt x="164" y="512"/>
                  </a:moveTo>
                  <a:cubicBezTo>
                    <a:pt x="158" y="512"/>
                    <a:pt x="158" y="512"/>
                    <a:pt x="158" y="512"/>
                  </a:cubicBezTo>
                  <a:cubicBezTo>
                    <a:pt x="158" y="505"/>
                    <a:pt x="158" y="505"/>
                    <a:pt x="158" y="505"/>
                  </a:cubicBezTo>
                  <a:cubicBezTo>
                    <a:pt x="164" y="505"/>
                    <a:pt x="164" y="505"/>
                    <a:pt x="164" y="505"/>
                  </a:cubicBezTo>
                  <a:lnTo>
                    <a:pt x="164" y="512"/>
                  </a:lnTo>
                  <a:close/>
                  <a:moveTo>
                    <a:pt x="164" y="498"/>
                  </a:moveTo>
                  <a:cubicBezTo>
                    <a:pt x="158" y="498"/>
                    <a:pt x="158" y="498"/>
                    <a:pt x="158" y="498"/>
                  </a:cubicBezTo>
                  <a:cubicBezTo>
                    <a:pt x="158" y="492"/>
                    <a:pt x="158" y="492"/>
                    <a:pt x="158" y="492"/>
                  </a:cubicBezTo>
                  <a:cubicBezTo>
                    <a:pt x="164" y="492"/>
                    <a:pt x="164" y="492"/>
                    <a:pt x="164" y="492"/>
                  </a:cubicBezTo>
                  <a:lnTo>
                    <a:pt x="164" y="498"/>
                  </a:lnTo>
                  <a:close/>
                  <a:moveTo>
                    <a:pt x="164" y="485"/>
                  </a:moveTo>
                  <a:cubicBezTo>
                    <a:pt x="158" y="485"/>
                    <a:pt x="158" y="485"/>
                    <a:pt x="158" y="485"/>
                  </a:cubicBezTo>
                  <a:cubicBezTo>
                    <a:pt x="158" y="479"/>
                    <a:pt x="158" y="479"/>
                    <a:pt x="158" y="479"/>
                  </a:cubicBezTo>
                  <a:cubicBezTo>
                    <a:pt x="164" y="479"/>
                    <a:pt x="164" y="479"/>
                    <a:pt x="164" y="479"/>
                  </a:cubicBezTo>
                  <a:lnTo>
                    <a:pt x="164" y="485"/>
                  </a:lnTo>
                  <a:close/>
                  <a:moveTo>
                    <a:pt x="164" y="472"/>
                  </a:moveTo>
                  <a:cubicBezTo>
                    <a:pt x="158" y="472"/>
                    <a:pt x="158" y="472"/>
                    <a:pt x="158" y="472"/>
                  </a:cubicBezTo>
                  <a:cubicBezTo>
                    <a:pt x="158" y="466"/>
                    <a:pt x="158" y="466"/>
                    <a:pt x="158" y="466"/>
                  </a:cubicBezTo>
                  <a:cubicBezTo>
                    <a:pt x="164" y="466"/>
                    <a:pt x="164" y="466"/>
                    <a:pt x="164" y="466"/>
                  </a:cubicBezTo>
                  <a:lnTo>
                    <a:pt x="164" y="472"/>
                  </a:lnTo>
                  <a:close/>
                  <a:moveTo>
                    <a:pt x="164" y="459"/>
                  </a:moveTo>
                  <a:cubicBezTo>
                    <a:pt x="158" y="459"/>
                    <a:pt x="158" y="459"/>
                    <a:pt x="158" y="459"/>
                  </a:cubicBezTo>
                  <a:cubicBezTo>
                    <a:pt x="158" y="453"/>
                    <a:pt x="158" y="453"/>
                    <a:pt x="158" y="453"/>
                  </a:cubicBezTo>
                  <a:cubicBezTo>
                    <a:pt x="164" y="453"/>
                    <a:pt x="164" y="453"/>
                    <a:pt x="164" y="453"/>
                  </a:cubicBezTo>
                  <a:lnTo>
                    <a:pt x="164" y="459"/>
                  </a:lnTo>
                  <a:close/>
                  <a:moveTo>
                    <a:pt x="164" y="446"/>
                  </a:moveTo>
                  <a:cubicBezTo>
                    <a:pt x="158" y="446"/>
                    <a:pt x="158" y="446"/>
                    <a:pt x="158" y="446"/>
                  </a:cubicBezTo>
                  <a:cubicBezTo>
                    <a:pt x="158" y="439"/>
                    <a:pt x="158" y="439"/>
                    <a:pt x="158" y="439"/>
                  </a:cubicBezTo>
                  <a:cubicBezTo>
                    <a:pt x="164" y="439"/>
                    <a:pt x="164" y="439"/>
                    <a:pt x="164" y="439"/>
                  </a:cubicBezTo>
                  <a:lnTo>
                    <a:pt x="164" y="446"/>
                  </a:lnTo>
                  <a:close/>
                  <a:moveTo>
                    <a:pt x="164" y="433"/>
                  </a:moveTo>
                  <a:cubicBezTo>
                    <a:pt x="158" y="433"/>
                    <a:pt x="158" y="433"/>
                    <a:pt x="158" y="433"/>
                  </a:cubicBezTo>
                  <a:cubicBezTo>
                    <a:pt x="158" y="426"/>
                    <a:pt x="158" y="426"/>
                    <a:pt x="158" y="426"/>
                  </a:cubicBezTo>
                  <a:cubicBezTo>
                    <a:pt x="164" y="426"/>
                    <a:pt x="164" y="426"/>
                    <a:pt x="164" y="426"/>
                  </a:cubicBezTo>
                  <a:lnTo>
                    <a:pt x="164" y="433"/>
                  </a:lnTo>
                  <a:close/>
                  <a:moveTo>
                    <a:pt x="164" y="420"/>
                  </a:moveTo>
                  <a:cubicBezTo>
                    <a:pt x="158" y="420"/>
                    <a:pt x="158" y="420"/>
                    <a:pt x="158" y="420"/>
                  </a:cubicBezTo>
                  <a:cubicBezTo>
                    <a:pt x="158" y="413"/>
                    <a:pt x="158" y="413"/>
                    <a:pt x="158" y="413"/>
                  </a:cubicBezTo>
                  <a:cubicBezTo>
                    <a:pt x="164" y="413"/>
                    <a:pt x="164" y="413"/>
                    <a:pt x="164" y="413"/>
                  </a:cubicBezTo>
                  <a:lnTo>
                    <a:pt x="164" y="420"/>
                  </a:lnTo>
                  <a:close/>
                  <a:moveTo>
                    <a:pt x="164" y="407"/>
                  </a:moveTo>
                  <a:cubicBezTo>
                    <a:pt x="158" y="407"/>
                    <a:pt x="158" y="407"/>
                    <a:pt x="158" y="407"/>
                  </a:cubicBezTo>
                  <a:cubicBezTo>
                    <a:pt x="158" y="400"/>
                    <a:pt x="158" y="400"/>
                    <a:pt x="158" y="400"/>
                  </a:cubicBezTo>
                  <a:cubicBezTo>
                    <a:pt x="164" y="400"/>
                    <a:pt x="164" y="400"/>
                    <a:pt x="164" y="400"/>
                  </a:cubicBezTo>
                  <a:lnTo>
                    <a:pt x="164" y="407"/>
                  </a:lnTo>
                  <a:close/>
                  <a:moveTo>
                    <a:pt x="164" y="394"/>
                  </a:moveTo>
                  <a:cubicBezTo>
                    <a:pt x="158" y="394"/>
                    <a:pt x="158" y="394"/>
                    <a:pt x="158" y="394"/>
                  </a:cubicBezTo>
                  <a:cubicBezTo>
                    <a:pt x="158" y="387"/>
                    <a:pt x="158" y="387"/>
                    <a:pt x="158" y="387"/>
                  </a:cubicBezTo>
                  <a:cubicBezTo>
                    <a:pt x="164" y="387"/>
                    <a:pt x="164" y="387"/>
                    <a:pt x="164" y="387"/>
                  </a:cubicBezTo>
                  <a:lnTo>
                    <a:pt x="164" y="394"/>
                  </a:lnTo>
                  <a:close/>
                  <a:moveTo>
                    <a:pt x="177" y="603"/>
                  </a:moveTo>
                  <a:cubicBezTo>
                    <a:pt x="171" y="603"/>
                    <a:pt x="171" y="603"/>
                    <a:pt x="171" y="603"/>
                  </a:cubicBezTo>
                  <a:cubicBezTo>
                    <a:pt x="171" y="597"/>
                    <a:pt x="171" y="597"/>
                    <a:pt x="171" y="597"/>
                  </a:cubicBezTo>
                  <a:cubicBezTo>
                    <a:pt x="177" y="597"/>
                    <a:pt x="177" y="597"/>
                    <a:pt x="177" y="597"/>
                  </a:cubicBezTo>
                  <a:lnTo>
                    <a:pt x="177" y="603"/>
                  </a:lnTo>
                  <a:close/>
                  <a:moveTo>
                    <a:pt x="177" y="590"/>
                  </a:moveTo>
                  <a:cubicBezTo>
                    <a:pt x="171" y="590"/>
                    <a:pt x="171" y="590"/>
                    <a:pt x="171" y="590"/>
                  </a:cubicBezTo>
                  <a:cubicBezTo>
                    <a:pt x="171" y="584"/>
                    <a:pt x="171" y="584"/>
                    <a:pt x="171" y="584"/>
                  </a:cubicBezTo>
                  <a:cubicBezTo>
                    <a:pt x="177" y="584"/>
                    <a:pt x="177" y="584"/>
                    <a:pt x="177" y="584"/>
                  </a:cubicBezTo>
                  <a:lnTo>
                    <a:pt x="177" y="590"/>
                  </a:lnTo>
                  <a:close/>
                  <a:moveTo>
                    <a:pt x="177" y="577"/>
                  </a:moveTo>
                  <a:cubicBezTo>
                    <a:pt x="171" y="577"/>
                    <a:pt x="171" y="577"/>
                    <a:pt x="171" y="577"/>
                  </a:cubicBezTo>
                  <a:cubicBezTo>
                    <a:pt x="171" y="571"/>
                    <a:pt x="171" y="571"/>
                    <a:pt x="171" y="571"/>
                  </a:cubicBezTo>
                  <a:cubicBezTo>
                    <a:pt x="177" y="571"/>
                    <a:pt x="177" y="571"/>
                    <a:pt x="177" y="571"/>
                  </a:cubicBezTo>
                  <a:lnTo>
                    <a:pt x="177" y="577"/>
                  </a:lnTo>
                  <a:close/>
                  <a:moveTo>
                    <a:pt x="177" y="564"/>
                  </a:moveTo>
                  <a:cubicBezTo>
                    <a:pt x="171" y="564"/>
                    <a:pt x="171" y="564"/>
                    <a:pt x="171" y="564"/>
                  </a:cubicBezTo>
                  <a:cubicBezTo>
                    <a:pt x="171" y="557"/>
                    <a:pt x="171" y="557"/>
                    <a:pt x="171" y="557"/>
                  </a:cubicBezTo>
                  <a:cubicBezTo>
                    <a:pt x="177" y="557"/>
                    <a:pt x="177" y="557"/>
                    <a:pt x="177" y="557"/>
                  </a:cubicBezTo>
                  <a:lnTo>
                    <a:pt x="177" y="564"/>
                  </a:lnTo>
                  <a:close/>
                  <a:moveTo>
                    <a:pt x="177" y="551"/>
                  </a:moveTo>
                  <a:cubicBezTo>
                    <a:pt x="171" y="551"/>
                    <a:pt x="171" y="551"/>
                    <a:pt x="171" y="551"/>
                  </a:cubicBezTo>
                  <a:cubicBezTo>
                    <a:pt x="171" y="544"/>
                    <a:pt x="171" y="544"/>
                    <a:pt x="171" y="544"/>
                  </a:cubicBezTo>
                  <a:cubicBezTo>
                    <a:pt x="177" y="544"/>
                    <a:pt x="177" y="544"/>
                    <a:pt x="177" y="544"/>
                  </a:cubicBezTo>
                  <a:lnTo>
                    <a:pt x="177" y="551"/>
                  </a:lnTo>
                  <a:close/>
                  <a:moveTo>
                    <a:pt x="177" y="538"/>
                  </a:moveTo>
                  <a:cubicBezTo>
                    <a:pt x="171" y="538"/>
                    <a:pt x="171" y="538"/>
                    <a:pt x="171" y="538"/>
                  </a:cubicBezTo>
                  <a:cubicBezTo>
                    <a:pt x="171" y="531"/>
                    <a:pt x="171" y="531"/>
                    <a:pt x="171" y="531"/>
                  </a:cubicBezTo>
                  <a:cubicBezTo>
                    <a:pt x="177" y="531"/>
                    <a:pt x="177" y="531"/>
                    <a:pt x="177" y="531"/>
                  </a:cubicBezTo>
                  <a:lnTo>
                    <a:pt x="177" y="538"/>
                  </a:lnTo>
                  <a:close/>
                  <a:moveTo>
                    <a:pt x="177" y="525"/>
                  </a:moveTo>
                  <a:cubicBezTo>
                    <a:pt x="171" y="525"/>
                    <a:pt x="171" y="525"/>
                    <a:pt x="171" y="525"/>
                  </a:cubicBezTo>
                  <a:cubicBezTo>
                    <a:pt x="171" y="518"/>
                    <a:pt x="171" y="518"/>
                    <a:pt x="171" y="518"/>
                  </a:cubicBezTo>
                  <a:cubicBezTo>
                    <a:pt x="177" y="518"/>
                    <a:pt x="177" y="518"/>
                    <a:pt x="177" y="518"/>
                  </a:cubicBezTo>
                  <a:lnTo>
                    <a:pt x="177" y="525"/>
                  </a:lnTo>
                  <a:close/>
                  <a:moveTo>
                    <a:pt x="177" y="512"/>
                  </a:moveTo>
                  <a:cubicBezTo>
                    <a:pt x="171" y="512"/>
                    <a:pt x="171" y="512"/>
                    <a:pt x="171" y="512"/>
                  </a:cubicBezTo>
                  <a:cubicBezTo>
                    <a:pt x="171" y="505"/>
                    <a:pt x="171" y="505"/>
                    <a:pt x="171" y="505"/>
                  </a:cubicBezTo>
                  <a:cubicBezTo>
                    <a:pt x="177" y="505"/>
                    <a:pt x="177" y="505"/>
                    <a:pt x="177" y="505"/>
                  </a:cubicBezTo>
                  <a:lnTo>
                    <a:pt x="177" y="512"/>
                  </a:lnTo>
                  <a:close/>
                  <a:moveTo>
                    <a:pt x="177" y="498"/>
                  </a:moveTo>
                  <a:cubicBezTo>
                    <a:pt x="171" y="498"/>
                    <a:pt x="171" y="498"/>
                    <a:pt x="171" y="498"/>
                  </a:cubicBezTo>
                  <a:cubicBezTo>
                    <a:pt x="171" y="492"/>
                    <a:pt x="171" y="492"/>
                    <a:pt x="171" y="492"/>
                  </a:cubicBezTo>
                  <a:cubicBezTo>
                    <a:pt x="177" y="492"/>
                    <a:pt x="177" y="492"/>
                    <a:pt x="177" y="492"/>
                  </a:cubicBezTo>
                  <a:lnTo>
                    <a:pt x="177" y="498"/>
                  </a:lnTo>
                  <a:close/>
                  <a:moveTo>
                    <a:pt x="177" y="485"/>
                  </a:moveTo>
                  <a:cubicBezTo>
                    <a:pt x="171" y="485"/>
                    <a:pt x="171" y="485"/>
                    <a:pt x="171" y="485"/>
                  </a:cubicBezTo>
                  <a:cubicBezTo>
                    <a:pt x="171" y="479"/>
                    <a:pt x="171" y="479"/>
                    <a:pt x="171" y="479"/>
                  </a:cubicBezTo>
                  <a:cubicBezTo>
                    <a:pt x="177" y="479"/>
                    <a:pt x="177" y="479"/>
                    <a:pt x="177" y="479"/>
                  </a:cubicBezTo>
                  <a:lnTo>
                    <a:pt x="177" y="485"/>
                  </a:lnTo>
                  <a:close/>
                  <a:moveTo>
                    <a:pt x="177" y="472"/>
                  </a:moveTo>
                  <a:cubicBezTo>
                    <a:pt x="171" y="472"/>
                    <a:pt x="171" y="472"/>
                    <a:pt x="171" y="472"/>
                  </a:cubicBezTo>
                  <a:cubicBezTo>
                    <a:pt x="171" y="466"/>
                    <a:pt x="171" y="466"/>
                    <a:pt x="171" y="466"/>
                  </a:cubicBezTo>
                  <a:cubicBezTo>
                    <a:pt x="177" y="466"/>
                    <a:pt x="177" y="466"/>
                    <a:pt x="177" y="466"/>
                  </a:cubicBezTo>
                  <a:lnTo>
                    <a:pt x="177" y="472"/>
                  </a:lnTo>
                  <a:close/>
                  <a:moveTo>
                    <a:pt x="177" y="459"/>
                  </a:moveTo>
                  <a:cubicBezTo>
                    <a:pt x="171" y="459"/>
                    <a:pt x="171" y="459"/>
                    <a:pt x="171" y="459"/>
                  </a:cubicBezTo>
                  <a:cubicBezTo>
                    <a:pt x="171" y="453"/>
                    <a:pt x="171" y="453"/>
                    <a:pt x="171" y="453"/>
                  </a:cubicBezTo>
                  <a:cubicBezTo>
                    <a:pt x="177" y="453"/>
                    <a:pt x="177" y="453"/>
                    <a:pt x="177" y="453"/>
                  </a:cubicBezTo>
                  <a:lnTo>
                    <a:pt x="177" y="459"/>
                  </a:lnTo>
                  <a:close/>
                  <a:moveTo>
                    <a:pt x="177" y="446"/>
                  </a:moveTo>
                  <a:cubicBezTo>
                    <a:pt x="171" y="446"/>
                    <a:pt x="171" y="446"/>
                    <a:pt x="171" y="446"/>
                  </a:cubicBezTo>
                  <a:cubicBezTo>
                    <a:pt x="171" y="439"/>
                    <a:pt x="171" y="439"/>
                    <a:pt x="171" y="439"/>
                  </a:cubicBezTo>
                  <a:cubicBezTo>
                    <a:pt x="177" y="439"/>
                    <a:pt x="177" y="439"/>
                    <a:pt x="177" y="439"/>
                  </a:cubicBezTo>
                  <a:lnTo>
                    <a:pt x="177" y="446"/>
                  </a:lnTo>
                  <a:close/>
                  <a:moveTo>
                    <a:pt x="177" y="433"/>
                  </a:moveTo>
                  <a:cubicBezTo>
                    <a:pt x="171" y="433"/>
                    <a:pt x="171" y="433"/>
                    <a:pt x="171" y="433"/>
                  </a:cubicBezTo>
                  <a:cubicBezTo>
                    <a:pt x="171" y="426"/>
                    <a:pt x="171" y="426"/>
                    <a:pt x="171" y="426"/>
                  </a:cubicBezTo>
                  <a:cubicBezTo>
                    <a:pt x="177" y="426"/>
                    <a:pt x="177" y="426"/>
                    <a:pt x="177" y="426"/>
                  </a:cubicBezTo>
                  <a:lnTo>
                    <a:pt x="177" y="433"/>
                  </a:lnTo>
                  <a:close/>
                  <a:moveTo>
                    <a:pt x="177" y="420"/>
                  </a:moveTo>
                  <a:cubicBezTo>
                    <a:pt x="171" y="420"/>
                    <a:pt x="171" y="420"/>
                    <a:pt x="171" y="420"/>
                  </a:cubicBezTo>
                  <a:cubicBezTo>
                    <a:pt x="171" y="413"/>
                    <a:pt x="171" y="413"/>
                    <a:pt x="171" y="413"/>
                  </a:cubicBezTo>
                  <a:cubicBezTo>
                    <a:pt x="177" y="413"/>
                    <a:pt x="177" y="413"/>
                    <a:pt x="177" y="413"/>
                  </a:cubicBezTo>
                  <a:lnTo>
                    <a:pt x="177" y="420"/>
                  </a:lnTo>
                  <a:close/>
                  <a:moveTo>
                    <a:pt x="177" y="407"/>
                  </a:moveTo>
                  <a:cubicBezTo>
                    <a:pt x="171" y="407"/>
                    <a:pt x="171" y="407"/>
                    <a:pt x="171" y="407"/>
                  </a:cubicBezTo>
                  <a:cubicBezTo>
                    <a:pt x="171" y="400"/>
                    <a:pt x="171" y="400"/>
                    <a:pt x="171" y="400"/>
                  </a:cubicBezTo>
                  <a:cubicBezTo>
                    <a:pt x="177" y="400"/>
                    <a:pt x="177" y="400"/>
                    <a:pt x="177" y="400"/>
                  </a:cubicBezTo>
                  <a:lnTo>
                    <a:pt x="177" y="407"/>
                  </a:lnTo>
                  <a:close/>
                  <a:moveTo>
                    <a:pt x="177" y="394"/>
                  </a:moveTo>
                  <a:cubicBezTo>
                    <a:pt x="171" y="394"/>
                    <a:pt x="171" y="394"/>
                    <a:pt x="171" y="394"/>
                  </a:cubicBezTo>
                  <a:cubicBezTo>
                    <a:pt x="171" y="387"/>
                    <a:pt x="171" y="387"/>
                    <a:pt x="171" y="387"/>
                  </a:cubicBezTo>
                  <a:cubicBezTo>
                    <a:pt x="177" y="387"/>
                    <a:pt x="177" y="387"/>
                    <a:pt x="177" y="387"/>
                  </a:cubicBezTo>
                  <a:lnTo>
                    <a:pt x="177" y="394"/>
                  </a:lnTo>
                  <a:close/>
                  <a:moveTo>
                    <a:pt x="225" y="467"/>
                  </a:moveTo>
                  <a:cubicBezTo>
                    <a:pt x="218" y="467"/>
                    <a:pt x="218" y="467"/>
                    <a:pt x="218" y="467"/>
                  </a:cubicBezTo>
                  <a:cubicBezTo>
                    <a:pt x="218" y="447"/>
                    <a:pt x="218" y="447"/>
                    <a:pt x="218" y="447"/>
                  </a:cubicBezTo>
                  <a:cubicBezTo>
                    <a:pt x="225" y="447"/>
                    <a:pt x="225" y="447"/>
                    <a:pt x="225" y="447"/>
                  </a:cubicBezTo>
                  <a:lnTo>
                    <a:pt x="225" y="467"/>
                  </a:lnTo>
                  <a:close/>
                  <a:moveTo>
                    <a:pt x="225" y="441"/>
                  </a:moveTo>
                  <a:cubicBezTo>
                    <a:pt x="218" y="441"/>
                    <a:pt x="218" y="441"/>
                    <a:pt x="218" y="441"/>
                  </a:cubicBezTo>
                  <a:cubicBezTo>
                    <a:pt x="218" y="380"/>
                    <a:pt x="218" y="380"/>
                    <a:pt x="218" y="380"/>
                  </a:cubicBezTo>
                  <a:cubicBezTo>
                    <a:pt x="225" y="380"/>
                    <a:pt x="225" y="380"/>
                    <a:pt x="225" y="380"/>
                  </a:cubicBezTo>
                  <a:lnTo>
                    <a:pt x="225" y="441"/>
                  </a:lnTo>
                  <a:close/>
                  <a:moveTo>
                    <a:pt x="225" y="373"/>
                  </a:moveTo>
                  <a:cubicBezTo>
                    <a:pt x="218" y="373"/>
                    <a:pt x="218" y="373"/>
                    <a:pt x="218" y="373"/>
                  </a:cubicBezTo>
                  <a:cubicBezTo>
                    <a:pt x="218" y="354"/>
                    <a:pt x="218" y="354"/>
                    <a:pt x="218" y="354"/>
                  </a:cubicBezTo>
                  <a:cubicBezTo>
                    <a:pt x="225" y="354"/>
                    <a:pt x="225" y="354"/>
                    <a:pt x="225" y="354"/>
                  </a:cubicBezTo>
                  <a:lnTo>
                    <a:pt x="225" y="373"/>
                  </a:lnTo>
                  <a:close/>
                  <a:moveTo>
                    <a:pt x="225" y="347"/>
                  </a:moveTo>
                  <a:cubicBezTo>
                    <a:pt x="218" y="347"/>
                    <a:pt x="218" y="347"/>
                    <a:pt x="218" y="347"/>
                  </a:cubicBezTo>
                  <a:cubicBezTo>
                    <a:pt x="218" y="328"/>
                    <a:pt x="218" y="328"/>
                    <a:pt x="218" y="328"/>
                  </a:cubicBezTo>
                  <a:cubicBezTo>
                    <a:pt x="225" y="328"/>
                    <a:pt x="225" y="328"/>
                    <a:pt x="225" y="328"/>
                  </a:cubicBezTo>
                  <a:lnTo>
                    <a:pt x="225" y="347"/>
                  </a:lnTo>
                  <a:close/>
                  <a:moveTo>
                    <a:pt x="225" y="321"/>
                  </a:moveTo>
                  <a:cubicBezTo>
                    <a:pt x="218" y="321"/>
                    <a:pt x="218" y="321"/>
                    <a:pt x="218" y="321"/>
                  </a:cubicBezTo>
                  <a:cubicBezTo>
                    <a:pt x="218" y="301"/>
                    <a:pt x="218" y="301"/>
                    <a:pt x="218" y="301"/>
                  </a:cubicBezTo>
                  <a:cubicBezTo>
                    <a:pt x="225" y="301"/>
                    <a:pt x="225" y="301"/>
                    <a:pt x="225" y="301"/>
                  </a:cubicBezTo>
                  <a:lnTo>
                    <a:pt x="225" y="321"/>
                  </a:lnTo>
                  <a:close/>
                  <a:moveTo>
                    <a:pt x="225" y="295"/>
                  </a:moveTo>
                  <a:cubicBezTo>
                    <a:pt x="218" y="295"/>
                    <a:pt x="218" y="295"/>
                    <a:pt x="218" y="295"/>
                  </a:cubicBezTo>
                  <a:cubicBezTo>
                    <a:pt x="218" y="275"/>
                    <a:pt x="218" y="275"/>
                    <a:pt x="218" y="275"/>
                  </a:cubicBezTo>
                  <a:cubicBezTo>
                    <a:pt x="225" y="275"/>
                    <a:pt x="225" y="275"/>
                    <a:pt x="225" y="275"/>
                  </a:cubicBezTo>
                  <a:lnTo>
                    <a:pt x="225" y="295"/>
                  </a:lnTo>
                  <a:close/>
                  <a:moveTo>
                    <a:pt x="225" y="269"/>
                  </a:moveTo>
                  <a:cubicBezTo>
                    <a:pt x="218" y="269"/>
                    <a:pt x="218" y="269"/>
                    <a:pt x="218" y="269"/>
                  </a:cubicBezTo>
                  <a:cubicBezTo>
                    <a:pt x="218" y="249"/>
                    <a:pt x="218" y="249"/>
                    <a:pt x="218" y="249"/>
                  </a:cubicBezTo>
                  <a:cubicBezTo>
                    <a:pt x="225" y="249"/>
                    <a:pt x="225" y="249"/>
                    <a:pt x="225" y="249"/>
                  </a:cubicBezTo>
                  <a:lnTo>
                    <a:pt x="225" y="269"/>
                  </a:lnTo>
                  <a:close/>
                  <a:moveTo>
                    <a:pt x="225" y="242"/>
                  </a:moveTo>
                  <a:cubicBezTo>
                    <a:pt x="218" y="242"/>
                    <a:pt x="218" y="242"/>
                    <a:pt x="218" y="242"/>
                  </a:cubicBezTo>
                  <a:cubicBezTo>
                    <a:pt x="218" y="223"/>
                    <a:pt x="218" y="223"/>
                    <a:pt x="218" y="223"/>
                  </a:cubicBezTo>
                  <a:cubicBezTo>
                    <a:pt x="225" y="223"/>
                    <a:pt x="225" y="223"/>
                    <a:pt x="225" y="223"/>
                  </a:cubicBezTo>
                  <a:lnTo>
                    <a:pt x="225" y="242"/>
                  </a:lnTo>
                  <a:close/>
                  <a:moveTo>
                    <a:pt x="225" y="216"/>
                  </a:moveTo>
                  <a:cubicBezTo>
                    <a:pt x="218" y="216"/>
                    <a:pt x="218" y="216"/>
                    <a:pt x="218" y="216"/>
                  </a:cubicBezTo>
                  <a:cubicBezTo>
                    <a:pt x="218" y="196"/>
                    <a:pt x="218" y="196"/>
                    <a:pt x="218" y="196"/>
                  </a:cubicBezTo>
                  <a:cubicBezTo>
                    <a:pt x="225" y="196"/>
                    <a:pt x="225" y="196"/>
                    <a:pt x="225" y="196"/>
                  </a:cubicBezTo>
                  <a:lnTo>
                    <a:pt x="225" y="216"/>
                  </a:lnTo>
                  <a:close/>
                  <a:moveTo>
                    <a:pt x="225" y="190"/>
                  </a:moveTo>
                  <a:cubicBezTo>
                    <a:pt x="218" y="190"/>
                    <a:pt x="218" y="190"/>
                    <a:pt x="218" y="190"/>
                  </a:cubicBezTo>
                  <a:cubicBezTo>
                    <a:pt x="218" y="170"/>
                    <a:pt x="218" y="170"/>
                    <a:pt x="218" y="170"/>
                  </a:cubicBezTo>
                  <a:cubicBezTo>
                    <a:pt x="225" y="170"/>
                    <a:pt x="225" y="170"/>
                    <a:pt x="225" y="170"/>
                  </a:cubicBezTo>
                  <a:lnTo>
                    <a:pt x="225" y="190"/>
                  </a:lnTo>
                  <a:close/>
                  <a:moveTo>
                    <a:pt x="225" y="164"/>
                  </a:moveTo>
                  <a:cubicBezTo>
                    <a:pt x="218" y="164"/>
                    <a:pt x="218" y="164"/>
                    <a:pt x="218" y="164"/>
                  </a:cubicBezTo>
                  <a:cubicBezTo>
                    <a:pt x="218" y="144"/>
                    <a:pt x="218" y="144"/>
                    <a:pt x="218" y="144"/>
                  </a:cubicBezTo>
                  <a:cubicBezTo>
                    <a:pt x="225" y="144"/>
                    <a:pt x="225" y="144"/>
                    <a:pt x="225" y="144"/>
                  </a:cubicBezTo>
                  <a:lnTo>
                    <a:pt x="225" y="164"/>
                  </a:lnTo>
                  <a:close/>
                  <a:moveTo>
                    <a:pt x="238" y="467"/>
                  </a:moveTo>
                  <a:cubicBezTo>
                    <a:pt x="231" y="467"/>
                    <a:pt x="231" y="467"/>
                    <a:pt x="231" y="467"/>
                  </a:cubicBezTo>
                  <a:cubicBezTo>
                    <a:pt x="231" y="447"/>
                    <a:pt x="231" y="447"/>
                    <a:pt x="231" y="447"/>
                  </a:cubicBezTo>
                  <a:cubicBezTo>
                    <a:pt x="238" y="447"/>
                    <a:pt x="238" y="447"/>
                    <a:pt x="238" y="447"/>
                  </a:cubicBezTo>
                  <a:lnTo>
                    <a:pt x="238" y="467"/>
                  </a:lnTo>
                  <a:close/>
                  <a:moveTo>
                    <a:pt x="238" y="441"/>
                  </a:moveTo>
                  <a:cubicBezTo>
                    <a:pt x="231" y="441"/>
                    <a:pt x="231" y="441"/>
                    <a:pt x="231" y="441"/>
                  </a:cubicBezTo>
                  <a:cubicBezTo>
                    <a:pt x="231" y="380"/>
                    <a:pt x="231" y="380"/>
                    <a:pt x="231" y="380"/>
                  </a:cubicBezTo>
                  <a:cubicBezTo>
                    <a:pt x="238" y="380"/>
                    <a:pt x="238" y="380"/>
                    <a:pt x="238" y="380"/>
                  </a:cubicBezTo>
                  <a:lnTo>
                    <a:pt x="238" y="441"/>
                  </a:lnTo>
                  <a:close/>
                  <a:moveTo>
                    <a:pt x="238" y="373"/>
                  </a:moveTo>
                  <a:cubicBezTo>
                    <a:pt x="231" y="373"/>
                    <a:pt x="231" y="373"/>
                    <a:pt x="231" y="373"/>
                  </a:cubicBezTo>
                  <a:cubicBezTo>
                    <a:pt x="231" y="354"/>
                    <a:pt x="231" y="354"/>
                    <a:pt x="231" y="354"/>
                  </a:cubicBezTo>
                  <a:cubicBezTo>
                    <a:pt x="238" y="354"/>
                    <a:pt x="238" y="354"/>
                    <a:pt x="238" y="354"/>
                  </a:cubicBezTo>
                  <a:lnTo>
                    <a:pt x="238" y="373"/>
                  </a:lnTo>
                  <a:close/>
                  <a:moveTo>
                    <a:pt x="238" y="347"/>
                  </a:moveTo>
                  <a:cubicBezTo>
                    <a:pt x="231" y="347"/>
                    <a:pt x="231" y="347"/>
                    <a:pt x="231" y="347"/>
                  </a:cubicBezTo>
                  <a:cubicBezTo>
                    <a:pt x="231" y="328"/>
                    <a:pt x="231" y="328"/>
                    <a:pt x="231" y="328"/>
                  </a:cubicBezTo>
                  <a:cubicBezTo>
                    <a:pt x="238" y="328"/>
                    <a:pt x="238" y="328"/>
                    <a:pt x="238" y="328"/>
                  </a:cubicBezTo>
                  <a:lnTo>
                    <a:pt x="238" y="347"/>
                  </a:lnTo>
                  <a:close/>
                  <a:moveTo>
                    <a:pt x="238" y="321"/>
                  </a:moveTo>
                  <a:cubicBezTo>
                    <a:pt x="231" y="321"/>
                    <a:pt x="231" y="321"/>
                    <a:pt x="231" y="321"/>
                  </a:cubicBezTo>
                  <a:cubicBezTo>
                    <a:pt x="231" y="301"/>
                    <a:pt x="231" y="301"/>
                    <a:pt x="231" y="301"/>
                  </a:cubicBezTo>
                  <a:cubicBezTo>
                    <a:pt x="238" y="301"/>
                    <a:pt x="238" y="301"/>
                    <a:pt x="238" y="301"/>
                  </a:cubicBezTo>
                  <a:lnTo>
                    <a:pt x="238" y="321"/>
                  </a:lnTo>
                  <a:close/>
                  <a:moveTo>
                    <a:pt x="238" y="295"/>
                  </a:moveTo>
                  <a:cubicBezTo>
                    <a:pt x="231" y="295"/>
                    <a:pt x="231" y="295"/>
                    <a:pt x="231" y="295"/>
                  </a:cubicBezTo>
                  <a:cubicBezTo>
                    <a:pt x="231" y="275"/>
                    <a:pt x="231" y="275"/>
                    <a:pt x="231" y="275"/>
                  </a:cubicBezTo>
                  <a:cubicBezTo>
                    <a:pt x="238" y="275"/>
                    <a:pt x="238" y="275"/>
                    <a:pt x="238" y="275"/>
                  </a:cubicBezTo>
                  <a:lnTo>
                    <a:pt x="238" y="295"/>
                  </a:lnTo>
                  <a:close/>
                  <a:moveTo>
                    <a:pt x="238" y="269"/>
                  </a:moveTo>
                  <a:cubicBezTo>
                    <a:pt x="231" y="269"/>
                    <a:pt x="231" y="269"/>
                    <a:pt x="231" y="269"/>
                  </a:cubicBezTo>
                  <a:cubicBezTo>
                    <a:pt x="231" y="249"/>
                    <a:pt x="231" y="249"/>
                    <a:pt x="231" y="249"/>
                  </a:cubicBezTo>
                  <a:cubicBezTo>
                    <a:pt x="238" y="249"/>
                    <a:pt x="238" y="249"/>
                    <a:pt x="238" y="249"/>
                  </a:cubicBezTo>
                  <a:lnTo>
                    <a:pt x="238" y="269"/>
                  </a:lnTo>
                  <a:close/>
                  <a:moveTo>
                    <a:pt x="238" y="242"/>
                  </a:moveTo>
                  <a:cubicBezTo>
                    <a:pt x="231" y="242"/>
                    <a:pt x="231" y="242"/>
                    <a:pt x="231" y="242"/>
                  </a:cubicBezTo>
                  <a:cubicBezTo>
                    <a:pt x="231" y="223"/>
                    <a:pt x="231" y="223"/>
                    <a:pt x="231" y="223"/>
                  </a:cubicBezTo>
                  <a:cubicBezTo>
                    <a:pt x="238" y="223"/>
                    <a:pt x="238" y="223"/>
                    <a:pt x="238" y="223"/>
                  </a:cubicBezTo>
                  <a:lnTo>
                    <a:pt x="238" y="242"/>
                  </a:lnTo>
                  <a:close/>
                  <a:moveTo>
                    <a:pt x="238" y="216"/>
                  </a:moveTo>
                  <a:cubicBezTo>
                    <a:pt x="231" y="216"/>
                    <a:pt x="231" y="216"/>
                    <a:pt x="231" y="216"/>
                  </a:cubicBezTo>
                  <a:cubicBezTo>
                    <a:pt x="231" y="196"/>
                    <a:pt x="231" y="196"/>
                    <a:pt x="231" y="196"/>
                  </a:cubicBezTo>
                  <a:cubicBezTo>
                    <a:pt x="238" y="196"/>
                    <a:pt x="238" y="196"/>
                    <a:pt x="238" y="196"/>
                  </a:cubicBezTo>
                  <a:lnTo>
                    <a:pt x="238" y="216"/>
                  </a:lnTo>
                  <a:close/>
                  <a:moveTo>
                    <a:pt x="238" y="164"/>
                  </a:moveTo>
                  <a:cubicBezTo>
                    <a:pt x="231" y="164"/>
                    <a:pt x="231" y="164"/>
                    <a:pt x="231" y="164"/>
                  </a:cubicBezTo>
                  <a:cubicBezTo>
                    <a:pt x="231" y="144"/>
                    <a:pt x="231" y="144"/>
                    <a:pt x="231" y="144"/>
                  </a:cubicBezTo>
                  <a:cubicBezTo>
                    <a:pt x="238" y="144"/>
                    <a:pt x="238" y="144"/>
                    <a:pt x="238" y="144"/>
                  </a:cubicBezTo>
                  <a:lnTo>
                    <a:pt x="238" y="164"/>
                  </a:lnTo>
                  <a:close/>
                  <a:moveTo>
                    <a:pt x="250" y="467"/>
                  </a:moveTo>
                  <a:cubicBezTo>
                    <a:pt x="244" y="467"/>
                    <a:pt x="244" y="467"/>
                    <a:pt x="244" y="467"/>
                  </a:cubicBezTo>
                  <a:cubicBezTo>
                    <a:pt x="244" y="447"/>
                    <a:pt x="244" y="447"/>
                    <a:pt x="244" y="447"/>
                  </a:cubicBezTo>
                  <a:cubicBezTo>
                    <a:pt x="250" y="447"/>
                    <a:pt x="250" y="447"/>
                    <a:pt x="250" y="447"/>
                  </a:cubicBezTo>
                  <a:lnTo>
                    <a:pt x="250" y="467"/>
                  </a:lnTo>
                  <a:close/>
                  <a:moveTo>
                    <a:pt x="250" y="441"/>
                  </a:moveTo>
                  <a:cubicBezTo>
                    <a:pt x="244" y="441"/>
                    <a:pt x="244" y="441"/>
                    <a:pt x="244" y="441"/>
                  </a:cubicBezTo>
                  <a:cubicBezTo>
                    <a:pt x="244" y="380"/>
                    <a:pt x="244" y="380"/>
                    <a:pt x="244" y="380"/>
                  </a:cubicBezTo>
                  <a:cubicBezTo>
                    <a:pt x="250" y="380"/>
                    <a:pt x="250" y="380"/>
                    <a:pt x="250" y="380"/>
                  </a:cubicBezTo>
                  <a:lnTo>
                    <a:pt x="250" y="441"/>
                  </a:lnTo>
                  <a:close/>
                  <a:moveTo>
                    <a:pt x="250" y="373"/>
                  </a:moveTo>
                  <a:cubicBezTo>
                    <a:pt x="244" y="373"/>
                    <a:pt x="244" y="373"/>
                    <a:pt x="244" y="373"/>
                  </a:cubicBezTo>
                  <a:cubicBezTo>
                    <a:pt x="244" y="354"/>
                    <a:pt x="244" y="354"/>
                    <a:pt x="244" y="354"/>
                  </a:cubicBezTo>
                  <a:cubicBezTo>
                    <a:pt x="250" y="354"/>
                    <a:pt x="250" y="354"/>
                    <a:pt x="250" y="354"/>
                  </a:cubicBezTo>
                  <a:lnTo>
                    <a:pt x="250" y="373"/>
                  </a:lnTo>
                  <a:close/>
                  <a:moveTo>
                    <a:pt x="250" y="347"/>
                  </a:moveTo>
                  <a:cubicBezTo>
                    <a:pt x="244" y="347"/>
                    <a:pt x="244" y="347"/>
                    <a:pt x="244" y="347"/>
                  </a:cubicBezTo>
                  <a:cubicBezTo>
                    <a:pt x="244" y="328"/>
                    <a:pt x="244" y="328"/>
                    <a:pt x="244" y="328"/>
                  </a:cubicBezTo>
                  <a:cubicBezTo>
                    <a:pt x="250" y="328"/>
                    <a:pt x="250" y="328"/>
                    <a:pt x="250" y="328"/>
                  </a:cubicBezTo>
                  <a:lnTo>
                    <a:pt x="250" y="347"/>
                  </a:lnTo>
                  <a:close/>
                  <a:moveTo>
                    <a:pt x="250" y="295"/>
                  </a:moveTo>
                  <a:cubicBezTo>
                    <a:pt x="244" y="295"/>
                    <a:pt x="244" y="295"/>
                    <a:pt x="244" y="295"/>
                  </a:cubicBezTo>
                  <a:cubicBezTo>
                    <a:pt x="244" y="275"/>
                    <a:pt x="244" y="275"/>
                    <a:pt x="244" y="275"/>
                  </a:cubicBezTo>
                  <a:cubicBezTo>
                    <a:pt x="250" y="275"/>
                    <a:pt x="250" y="275"/>
                    <a:pt x="250" y="275"/>
                  </a:cubicBezTo>
                  <a:lnTo>
                    <a:pt x="250" y="295"/>
                  </a:lnTo>
                  <a:close/>
                  <a:moveTo>
                    <a:pt x="250" y="269"/>
                  </a:moveTo>
                  <a:cubicBezTo>
                    <a:pt x="244" y="269"/>
                    <a:pt x="244" y="269"/>
                    <a:pt x="244" y="269"/>
                  </a:cubicBezTo>
                  <a:cubicBezTo>
                    <a:pt x="244" y="249"/>
                    <a:pt x="244" y="249"/>
                    <a:pt x="244" y="249"/>
                  </a:cubicBezTo>
                  <a:cubicBezTo>
                    <a:pt x="250" y="249"/>
                    <a:pt x="250" y="249"/>
                    <a:pt x="250" y="249"/>
                  </a:cubicBezTo>
                  <a:lnTo>
                    <a:pt x="250" y="269"/>
                  </a:lnTo>
                  <a:close/>
                  <a:moveTo>
                    <a:pt x="250" y="242"/>
                  </a:moveTo>
                  <a:cubicBezTo>
                    <a:pt x="244" y="242"/>
                    <a:pt x="244" y="242"/>
                    <a:pt x="244" y="242"/>
                  </a:cubicBezTo>
                  <a:cubicBezTo>
                    <a:pt x="244" y="223"/>
                    <a:pt x="244" y="223"/>
                    <a:pt x="244" y="223"/>
                  </a:cubicBezTo>
                  <a:cubicBezTo>
                    <a:pt x="250" y="223"/>
                    <a:pt x="250" y="223"/>
                    <a:pt x="250" y="223"/>
                  </a:cubicBezTo>
                  <a:lnTo>
                    <a:pt x="250" y="242"/>
                  </a:lnTo>
                  <a:close/>
                  <a:moveTo>
                    <a:pt x="250" y="216"/>
                  </a:moveTo>
                  <a:cubicBezTo>
                    <a:pt x="244" y="216"/>
                    <a:pt x="244" y="216"/>
                    <a:pt x="244" y="216"/>
                  </a:cubicBezTo>
                  <a:cubicBezTo>
                    <a:pt x="244" y="196"/>
                    <a:pt x="244" y="196"/>
                    <a:pt x="244" y="196"/>
                  </a:cubicBezTo>
                  <a:cubicBezTo>
                    <a:pt x="250" y="196"/>
                    <a:pt x="250" y="196"/>
                    <a:pt x="250" y="196"/>
                  </a:cubicBezTo>
                  <a:lnTo>
                    <a:pt x="250" y="216"/>
                  </a:lnTo>
                  <a:close/>
                  <a:moveTo>
                    <a:pt x="250" y="190"/>
                  </a:moveTo>
                  <a:cubicBezTo>
                    <a:pt x="244" y="190"/>
                    <a:pt x="244" y="190"/>
                    <a:pt x="244" y="190"/>
                  </a:cubicBezTo>
                  <a:cubicBezTo>
                    <a:pt x="244" y="170"/>
                    <a:pt x="244" y="170"/>
                    <a:pt x="244" y="170"/>
                  </a:cubicBezTo>
                  <a:cubicBezTo>
                    <a:pt x="250" y="170"/>
                    <a:pt x="250" y="170"/>
                    <a:pt x="250" y="170"/>
                  </a:cubicBezTo>
                  <a:lnTo>
                    <a:pt x="250" y="190"/>
                  </a:lnTo>
                  <a:close/>
                  <a:moveTo>
                    <a:pt x="250" y="164"/>
                  </a:moveTo>
                  <a:cubicBezTo>
                    <a:pt x="244" y="164"/>
                    <a:pt x="244" y="164"/>
                    <a:pt x="244" y="164"/>
                  </a:cubicBezTo>
                  <a:cubicBezTo>
                    <a:pt x="244" y="144"/>
                    <a:pt x="244" y="144"/>
                    <a:pt x="244" y="144"/>
                  </a:cubicBezTo>
                  <a:cubicBezTo>
                    <a:pt x="250" y="144"/>
                    <a:pt x="250" y="144"/>
                    <a:pt x="250" y="144"/>
                  </a:cubicBezTo>
                  <a:lnTo>
                    <a:pt x="250" y="164"/>
                  </a:lnTo>
                  <a:close/>
                  <a:moveTo>
                    <a:pt x="263" y="493"/>
                  </a:moveTo>
                  <a:cubicBezTo>
                    <a:pt x="257" y="493"/>
                    <a:pt x="257" y="493"/>
                    <a:pt x="257" y="493"/>
                  </a:cubicBezTo>
                  <a:cubicBezTo>
                    <a:pt x="257" y="473"/>
                    <a:pt x="257" y="473"/>
                    <a:pt x="257" y="473"/>
                  </a:cubicBezTo>
                  <a:cubicBezTo>
                    <a:pt x="263" y="473"/>
                    <a:pt x="263" y="473"/>
                    <a:pt x="263" y="473"/>
                  </a:cubicBezTo>
                  <a:lnTo>
                    <a:pt x="263" y="493"/>
                  </a:lnTo>
                  <a:close/>
                  <a:moveTo>
                    <a:pt x="263" y="467"/>
                  </a:moveTo>
                  <a:cubicBezTo>
                    <a:pt x="257" y="467"/>
                    <a:pt x="257" y="467"/>
                    <a:pt x="257" y="467"/>
                  </a:cubicBezTo>
                  <a:cubicBezTo>
                    <a:pt x="257" y="447"/>
                    <a:pt x="257" y="447"/>
                    <a:pt x="257" y="447"/>
                  </a:cubicBezTo>
                  <a:cubicBezTo>
                    <a:pt x="263" y="447"/>
                    <a:pt x="263" y="447"/>
                    <a:pt x="263" y="447"/>
                  </a:cubicBezTo>
                  <a:lnTo>
                    <a:pt x="263" y="467"/>
                  </a:lnTo>
                  <a:close/>
                  <a:moveTo>
                    <a:pt x="263" y="441"/>
                  </a:moveTo>
                  <a:cubicBezTo>
                    <a:pt x="257" y="441"/>
                    <a:pt x="257" y="441"/>
                    <a:pt x="257" y="441"/>
                  </a:cubicBezTo>
                  <a:cubicBezTo>
                    <a:pt x="257" y="380"/>
                    <a:pt x="257" y="380"/>
                    <a:pt x="257" y="380"/>
                  </a:cubicBezTo>
                  <a:cubicBezTo>
                    <a:pt x="263" y="380"/>
                    <a:pt x="263" y="380"/>
                    <a:pt x="263" y="380"/>
                  </a:cubicBezTo>
                  <a:lnTo>
                    <a:pt x="263" y="441"/>
                  </a:lnTo>
                  <a:close/>
                  <a:moveTo>
                    <a:pt x="263" y="373"/>
                  </a:moveTo>
                  <a:cubicBezTo>
                    <a:pt x="257" y="373"/>
                    <a:pt x="257" y="373"/>
                    <a:pt x="257" y="373"/>
                  </a:cubicBezTo>
                  <a:cubicBezTo>
                    <a:pt x="257" y="354"/>
                    <a:pt x="257" y="354"/>
                    <a:pt x="257" y="354"/>
                  </a:cubicBezTo>
                  <a:cubicBezTo>
                    <a:pt x="263" y="354"/>
                    <a:pt x="263" y="354"/>
                    <a:pt x="263" y="354"/>
                  </a:cubicBezTo>
                  <a:lnTo>
                    <a:pt x="263" y="373"/>
                  </a:lnTo>
                  <a:close/>
                  <a:moveTo>
                    <a:pt x="263" y="347"/>
                  </a:moveTo>
                  <a:cubicBezTo>
                    <a:pt x="257" y="347"/>
                    <a:pt x="257" y="347"/>
                    <a:pt x="257" y="347"/>
                  </a:cubicBezTo>
                  <a:cubicBezTo>
                    <a:pt x="257" y="328"/>
                    <a:pt x="257" y="328"/>
                    <a:pt x="257" y="328"/>
                  </a:cubicBezTo>
                  <a:cubicBezTo>
                    <a:pt x="263" y="328"/>
                    <a:pt x="263" y="328"/>
                    <a:pt x="263" y="328"/>
                  </a:cubicBezTo>
                  <a:lnTo>
                    <a:pt x="263" y="347"/>
                  </a:lnTo>
                  <a:close/>
                  <a:moveTo>
                    <a:pt x="263" y="321"/>
                  </a:moveTo>
                  <a:cubicBezTo>
                    <a:pt x="257" y="321"/>
                    <a:pt x="257" y="321"/>
                    <a:pt x="257" y="321"/>
                  </a:cubicBezTo>
                  <a:cubicBezTo>
                    <a:pt x="257" y="301"/>
                    <a:pt x="257" y="301"/>
                    <a:pt x="257" y="301"/>
                  </a:cubicBezTo>
                  <a:cubicBezTo>
                    <a:pt x="263" y="301"/>
                    <a:pt x="263" y="301"/>
                    <a:pt x="263" y="301"/>
                  </a:cubicBezTo>
                  <a:lnTo>
                    <a:pt x="263" y="321"/>
                  </a:lnTo>
                  <a:close/>
                  <a:moveTo>
                    <a:pt x="263" y="295"/>
                  </a:moveTo>
                  <a:cubicBezTo>
                    <a:pt x="257" y="295"/>
                    <a:pt x="257" y="295"/>
                    <a:pt x="257" y="295"/>
                  </a:cubicBezTo>
                  <a:cubicBezTo>
                    <a:pt x="257" y="275"/>
                    <a:pt x="257" y="275"/>
                    <a:pt x="257" y="275"/>
                  </a:cubicBezTo>
                  <a:cubicBezTo>
                    <a:pt x="263" y="275"/>
                    <a:pt x="263" y="275"/>
                    <a:pt x="263" y="275"/>
                  </a:cubicBezTo>
                  <a:lnTo>
                    <a:pt x="263" y="295"/>
                  </a:lnTo>
                  <a:close/>
                  <a:moveTo>
                    <a:pt x="263" y="269"/>
                  </a:moveTo>
                  <a:cubicBezTo>
                    <a:pt x="257" y="269"/>
                    <a:pt x="257" y="269"/>
                    <a:pt x="257" y="269"/>
                  </a:cubicBezTo>
                  <a:cubicBezTo>
                    <a:pt x="257" y="249"/>
                    <a:pt x="257" y="249"/>
                    <a:pt x="257" y="249"/>
                  </a:cubicBezTo>
                  <a:cubicBezTo>
                    <a:pt x="263" y="249"/>
                    <a:pt x="263" y="249"/>
                    <a:pt x="263" y="249"/>
                  </a:cubicBezTo>
                  <a:lnTo>
                    <a:pt x="263" y="269"/>
                  </a:lnTo>
                  <a:close/>
                  <a:moveTo>
                    <a:pt x="263" y="216"/>
                  </a:moveTo>
                  <a:cubicBezTo>
                    <a:pt x="257" y="216"/>
                    <a:pt x="257" y="216"/>
                    <a:pt x="257" y="216"/>
                  </a:cubicBezTo>
                  <a:cubicBezTo>
                    <a:pt x="257" y="196"/>
                    <a:pt x="257" y="196"/>
                    <a:pt x="257" y="196"/>
                  </a:cubicBezTo>
                  <a:cubicBezTo>
                    <a:pt x="263" y="196"/>
                    <a:pt x="263" y="196"/>
                    <a:pt x="263" y="196"/>
                  </a:cubicBezTo>
                  <a:lnTo>
                    <a:pt x="263" y="216"/>
                  </a:lnTo>
                  <a:close/>
                  <a:moveTo>
                    <a:pt x="263" y="190"/>
                  </a:moveTo>
                  <a:cubicBezTo>
                    <a:pt x="257" y="190"/>
                    <a:pt x="257" y="190"/>
                    <a:pt x="257" y="190"/>
                  </a:cubicBezTo>
                  <a:cubicBezTo>
                    <a:pt x="257" y="170"/>
                    <a:pt x="257" y="170"/>
                    <a:pt x="257" y="170"/>
                  </a:cubicBezTo>
                  <a:cubicBezTo>
                    <a:pt x="263" y="170"/>
                    <a:pt x="263" y="170"/>
                    <a:pt x="263" y="170"/>
                  </a:cubicBezTo>
                  <a:lnTo>
                    <a:pt x="263" y="190"/>
                  </a:lnTo>
                  <a:close/>
                  <a:moveTo>
                    <a:pt x="263" y="164"/>
                  </a:moveTo>
                  <a:cubicBezTo>
                    <a:pt x="257" y="164"/>
                    <a:pt x="257" y="164"/>
                    <a:pt x="257" y="164"/>
                  </a:cubicBezTo>
                  <a:cubicBezTo>
                    <a:pt x="257" y="144"/>
                    <a:pt x="257" y="144"/>
                    <a:pt x="257" y="144"/>
                  </a:cubicBezTo>
                  <a:cubicBezTo>
                    <a:pt x="263" y="144"/>
                    <a:pt x="263" y="144"/>
                    <a:pt x="263" y="144"/>
                  </a:cubicBezTo>
                  <a:lnTo>
                    <a:pt x="263" y="164"/>
                  </a:lnTo>
                  <a:close/>
                  <a:moveTo>
                    <a:pt x="276" y="493"/>
                  </a:moveTo>
                  <a:cubicBezTo>
                    <a:pt x="270" y="493"/>
                    <a:pt x="270" y="493"/>
                    <a:pt x="270" y="493"/>
                  </a:cubicBezTo>
                  <a:cubicBezTo>
                    <a:pt x="270" y="473"/>
                    <a:pt x="270" y="473"/>
                    <a:pt x="270" y="473"/>
                  </a:cubicBezTo>
                  <a:cubicBezTo>
                    <a:pt x="276" y="473"/>
                    <a:pt x="276" y="473"/>
                    <a:pt x="276" y="473"/>
                  </a:cubicBezTo>
                  <a:lnTo>
                    <a:pt x="276" y="493"/>
                  </a:lnTo>
                  <a:close/>
                  <a:moveTo>
                    <a:pt x="276" y="467"/>
                  </a:moveTo>
                  <a:cubicBezTo>
                    <a:pt x="270" y="467"/>
                    <a:pt x="270" y="467"/>
                    <a:pt x="270" y="467"/>
                  </a:cubicBezTo>
                  <a:cubicBezTo>
                    <a:pt x="270" y="447"/>
                    <a:pt x="270" y="447"/>
                    <a:pt x="270" y="447"/>
                  </a:cubicBezTo>
                  <a:cubicBezTo>
                    <a:pt x="276" y="447"/>
                    <a:pt x="276" y="447"/>
                    <a:pt x="276" y="447"/>
                  </a:cubicBezTo>
                  <a:lnTo>
                    <a:pt x="276" y="467"/>
                  </a:lnTo>
                  <a:close/>
                  <a:moveTo>
                    <a:pt x="276" y="441"/>
                  </a:moveTo>
                  <a:cubicBezTo>
                    <a:pt x="270" y="441"/>
                    <a:pt x="270" y="441"/>
                    <a:pt x="270" y="441"/>
                  </a:cubicBezTo>
                  <a:cubicBezTo>
                    <a:pt x="270" y="380"/>
                    <a:pt x="270" y="380"/>
                    <a:pt x="270" y="380"/>
                  </a:cubicBezTo>
                  <a:cubicBezTo>
                    <a:pt x="276" y="380"/>
                    <a:pt x="276" y="380"/>
                    <a:pt x="276" y="380"/>
                  </a:cubicBezTo>
                  <a:lnTo>
                    <a:pt x="276" y="441"/>
                  </a:lnTo>
                  <a:close/>
                  <a:moveTo>
                    <a:pt x="276" y="373"/>
                  </a:moveTo>
                  <a:cubicBezTo>
                    <a:pt x="270" y="373"/>
                    <a:pt x="270" y="373"/>
                    <a:pt x="270" y="373"/>
                  </a:cubicBezTo>
                  <a:cubicBezTo>
                    <a:pt x="270" y="354"/>
                    <a:pt x="270" y="354"/>
                    <a:pt x="270" y="354"/>
                  </a:cubicBezTo>
                  <a:cubicBezTo>
                    <a:pt x="276" y="354"/>
                    <a:pt x="276" y="354"/>
                    <a:pt x="276" y="354"/>
                  </a:cubicBezTo>
                  <a:lnTo>
                    <a:pt x="276" y="373"/>
                  </a:lnTo>
                  <a:close/>
                  <a:moveTo>
                    <a:pt x="276" y="347"/>
                  </a:moveTo>
                  <a:cubicBezTo>
                    <a:pt x="270" y="347"/>
                    <a:pt x="270" y="347"/>
                    <a:pt x="270" y="347"/>
                  </a:cubicBezTo>
                  <a:cubicBezTo>
                    <a:pt x="270" y="328"/>
                    <a:pt x="270" y="328"/>
                    <a:pt x="270" y="328"/>
                  </a:cubicBezTo>
                  <a:cubicBezTo>
                    <a:pt x="276" y="328"/>
                    <a:pt x="276" y="328"/>
                    <a:pt x="276" y="328"/>
                  </a:cubicBezTo>
                  <a:lnTo>
                    <a:pt x="276" y="347"/>
                  </a:lnTo>
                  <a:close/>
                  <a:moveTo>
                    <a:pt x="276" y="321"/>
                  </a:moveTo>
                  <a:cubicBezTo>
                    <a:pt x="270" y="321"/>
                    <a:pt x="270" y="321"/>
                    <a:pt x="270" y="321"/>
                  </a:cubicBezTo>
                  <a:cubicBezTo>
                    <a:pt x="270" y="301"/>
                    <a:pt x="270" y="301"/>
                    <a:pt x="270" y="301"/>
                  </a:cubicBezTo>
                  <a:cubicBezTo>
                    <a:pt x="276" y="301"/>
                    <a:pt x="276" y="301"/>
                    <a:pt x="276" y="301"/>
                  </a:cubicBezTo>
                  <a:lnTo>
                    <a:pt x="276" y="321"/>
                  </a:lnTo>
                  <a:close/>
                  <a:moveTo>
                    <a:pt x="276" y="295"/>
                  </a:moveTo>
                  <a:cubicBezTo>
                    <a:pt x="270" y="295"/>
                    <a:pt x="270" y="295"/>
                    <a:pt x="270" y="295"/>
                  </a:cubicBezTo>
                  <a:cubicBezTo>
                    <a:pt x="270" y="275"/>
                    <a:pt x="270" y="275"/>
                    <a:pt x="270" y="275"/>
                  </a:cubicBezTo>
                  <a:cubicBezTo>
                    <a:pt x="276" y="275"/>
                    <a:pt x="276" y="275"/>
                    <a:pt x="276" y="275"/>
                  </a:cubicBezTo>
                  <a:lnTo>
                    <a:pt x="276" y="295"/>
                  </a:lnTo>
                  <a:close/>
                  <a:moveTo>
                    <a:pt x="276" y="269"/>
                  </a:moveTo>
                  <a:cubicBezTo>
                    <a:pt x="270" y="269"/>
                    <a:pt x="270" y="269"/>
                    <a:pt x="270" y="269"/>
                  </a:cubicBezTo>
                  <a:cubicBezTo>
                    <a:pt x="270" y="249"/>
                    <a:pt x="270" y="249"/>
                    <a:pt x="270" y="249"/>
                  </a:cubicBezTo>
                  <a:cubicBezTo>
                    <a:pt x="276" y="249"/>
                    <a:pt x="276" y="249"/>
                    <a:pt x="276" y="249"/>
                  </a:cubicBezTo>
                  <a:lnTo>
                    <a:pt x="276" y="269"/>
                  </a:lnTo>
                  <a:close/>
                  <a:moveTo>
                    <a:pt x="276" y="242"/>
                  </a:moveTo>
                  <a:cubicBezTo>
                    <a:pt x="270" y="242"/>
                    <a:pt x="270" y="242"/>
                    <a:pt x="270" y="242"/>
                  </a:cubicBezTo>
                  <a:cubicBezTo>
                    <a:pt x="270" y="223"/>
                    <a:pt x="270" y="223"/>
                    <a:pt x="270" y="223"/>
                  </a:cubicBezTo>
                  <a:cubicBezTo>
                    <a:pt x="276" y="223"/>
                    <a:pt x="276" y="223"/>
                    <a:pt x="276" y="223"/>
                  </a:cubicBezTo>
                  <a:lnTo>
                    <a:pt x="276" y="242"/>
                  </a:lnTo>
                  <a:close/>
                  <a:moveTo>
                    <a:pt x="276" y="216"/>
                  </a:moveTo>
                  <a:cubicBezTo>
                    <a:pt x="270" y="216"/>
                    <a:pt x="270" y="216"/>
                    <a:pt x="270" y="216"/>
                  </a:cubicBezTo>
                  <a:cubicBezTo>
                    <a:pt x="270" y="196"/>
                    <a:pt x="270" y="196"/>
                    <a:pt x="270" y="196"/>
                  </a:cubicBezTo>
                  <a:cubicBezTo>
                    <a:pt x="276" y="196"/>
                    <a:pt x="276" y="196"/>
                    <a:pt x="276" y="196"/>
                  </a:cubicBezTo>
                  <a:lnTo>
                    <a:pt x="276" y="216"/>
                  </a:lnTo>
                  <a:close/>
                  <a:moveTo>
                    <a:pt x="276" y="190"/>
                  </a:moveTo>
                  <a:cubicBezTo>
                    <a:pt x="270" y="190"/>
                    <a:pt x="270" y="190"/>
                    <a:pt x="270" y="190"/>
                  </a:cubicBezTo>
                  <a:cubicBezTo>
                    <a:pt x="270" y="170"/>
                    <a:pt x="270" y="170"/>
                    <a:pt x="270" y="170"/>
                  </a:cubicBezTo>
                  <a:cubicBezTo>
                    <a:pt x="276" y="170"/>
                    <a:pt x="276" y="170"/>
                    <a:pt x="276" y="170"/>
                  </a:cubicBezTo>
                  <a:lnTo>
                    <a:pt x="276" y="190"/>
                  </a:lnTo>
                  <a:close/>
                  <a:moveTo>
                    <a:pt x="276" y="164"/>
                  </a:moveTo>
                  <a:cubicBezTo>
                    <a:pt x="270" y="164"/>
                    <a:pt x="270" y="164"/>
                    <a:pt x="270" y="164"/>
                  </a:cubicBezTo>
                  <a:cubicBezTo>
                    <a:pt x="270" y="144"/>
                    <a:pt x="270" y="144"/>
                    <a:pt x="270" y="144"/>
                  </a:cubicBezTo>
                  <a:cubicBezTo>
                    <a:pt x="276" y="144"/>
                    <a:pt x="276" y="144"/>
                    <a:pt x="276" y="144"/>
                  </a:cubicBezTo>
                  <a:lnTo>
                    <a:pt x="276" y="164"/>
                  </a:lnTo>
                  <a:close/>
                  <a:moveTo>
                    <a:pt x="289" y="493"/>
                  </a:moveTo>
                  <a:cubicBezTo>
                    <a:pt x="282" y="493"/>
                    <a:pt x="282" y="493"/>
                    <a:pt x="282" y="493"/>
                  </a:cubicBezTo>
                  <a:cubicBezTo>
                    <a:pt x="282" y="473"/>
                    <a:pt x="282" y="473"/>
                    <a:pt x="282" y="473"/>
                  </a:cubicBezTo>
                  <a:cubicBezTo>
                    <a:pt x="289" y="473"/>
                    <a:pt x="289" y="473"/>
                    <a:pt x="289" y="473"/>
                  </a:cubicBezTo>
                  <a:lnTo>
                    <a:pt x="289" y="493"/>
                  </a:lnTo>
                  <a:close/>
                  <a:moveTo>
                    <a:pt x="289" y="467"/>
                  </a:moveTo>
                  <a:cubicBezTo>
                    <a:pt x="282" y="467"/>
                    <a:pt x="282" y="467"/>
                    <a:pt x="282" y="467"/>
                  </a:cubicBezTo>
                  <a:cubicBezTo>
                    <a:pt x="282" y="447"/>
                    <a:pt x="282" y="447"/>
                    <a:pt x="282" y="447"/>
                  </a:cubicBezTo>
                  <a:cubicBezTo>
                    <a:pt x="289" y="447"/>
                    <a:pt x="289" y="447"/>
                    <a:pt x="289" y="447"/>
                  </a:cubicBezTo>
                  <a:lnTo>
                    <a:pt x="289" y="467"/>
                  </a:lnTo>
                  <a:close/>
                  <a:moveTo>
                    <a:pt x="289" y="441"/>
                  </a:moveTo>
                  <a:cubicBezTo>
                    <a:pt x="282" y="441"/>
                    <a:pt x="282" y="441"/>
                    <a:pt x="282" y="441"/>
                  </a:cubicBezTo>
                  <a:cubicBezTo>
                    <a:pt x="282" y="380"/>
                    <a:pt x="282" y="380"/>
                    <a:pt x="282" y="380"/>
                  </a:cubicBezTo>
                  <a:cubicBezTo>
                    <a:pt x="289" y="380"/>
                    <a:pt x="289" y="380"/>
                    <a:pt x="289" y="380"/>
                  </a:cubicBezTo>
                  <a:lnTo>
                    <a:pt x="289" y="441"/>
                  </a:lnTo>
                  <a:close/>
                  <a:moveTo>
                    <a:pt x="289" y="347"/>
                  </a:moveTo>
                  <a:cubicBezTo>
                    <a:pt x="282" y="347"/>
                    <a:pt x="282" y="347"/>
                    <a:pt x="282" y="347"/>
                  </a:cubicBezTo>
                  <a:cubicBezTo>
                    <a:pt x="282" y="328"/>
                    <a:pt x="282" y="328"/>
                    <a:pt x="282" y="328"/>
                  </a:cubicBezTo>
                  <a:cubicBezTo>
                    <a:pt x="289" y="328"/>
                    <a:pt x="289" y="328"/>
                    <a:pt x="289" y="328"/>
                  </a:cubicBezTo>
                  <a:lnTo>
                    <a:pt x="289" y="347"/>
                  </a:lnTo>
                  <a:close/>
                  <a:moveTo>
                    <a:pt x="289" y="321"/>
                  </a:moveTo>
                  <a:cubicBezTo>
                    <a:pt x="282" y="321"/>
                    <a:pt x="282" y="321"/>
                    <a:pt x="282" y="321"/>
                  </a:cubicBezTo>
                  <a:cubicBezTo>
                    <a:pt x="282" y="301"/>
                    <a:pt x="282" y="301"/>
                    <a:pt x="282" y="301"/>
                  </a:cubicBezTo>
                  <a:cubicBezTo>
                    <a:pt x="289" y="301"/>
                    <a:pt x="289" y="301"/>
                    <a:pt x="289" y="301"/>
                  </a:cubicBezTo>
                  <a:lnTo>
                    <a:pt x="289" y="321"/>
                  </a:lnTo>
                  <a:close/>
                  <a:moveTo>
                    <a:pt x="289" y="295"/>
                  </a:moveTo>
                  <a:cubicBezTo>
                    <a:pt x="282" y="295"/>
                    <a:pt x="282" y="295"/>
                    <a:pt x="282" y="295"/>
                  </a:cubicBezTo>
                  <a:cubicBezTo>
                    <a:pt x="282" y="275"/>
                    <a:pt x="282" y="275"/>
                    <a:pt x="282" y="275"/>
                  </a:cubicBezTo>
                  <a:cubicBezTo>
                    <a:pt x="289" y="275"/>
                    <a:pt x="289" y="275"/>
                    <a:pt x="289" y="275"/>
                  </a:cubicBezTo>
                  <a:lnTo>
                    <a:pt x="289" y="295"/>
                  </a:lnTo>
                  <a:close/>
                  <a:moveTo>
                    <a:pt x="289" y="269"/>
                  </a:moveTo>
                  <a:cubicBezTo>
                    <a:pt x="282" y="269"/>
                    <a:pt x="282" y="269"/>
                    <a:pt x="282" y="269"/>
                  </a:cubicBezTo>
                  <a:cubicBezTo>
                    <a:pt x="282" y="249"/>
                    <a:pt x="282" y="249"/>
                    <a:pt x="282" y="249"/>
                  </a:cubicBezTo>
                  <a:cubicBezTo>
                    <a:pt x="289" y="249"/>
                    <a:pt x="289" y="249"/>
                    <a:pt x="289" y="249"/>
                  </a:cubicBezTo>
                  <a:lnTo>
                    <a:pt x="289" y="269"/>
                  </a:lnTo>
                  <a:close/>
                  <a:moveTo>
                    <a:pt x="289" y="242"/>
                  </a:moveTo>
                  <a:cubicBezTo>
                    <a:pt x="282" y="242"/>
                    <a:pt x="282" y="242"/>
                    <a:pt x="282" y="242"/>
                  </a:cubicBezTo>
                  <a:cubicBezTo>
                    <a:pt x="282" y="223"/>
                    <a:pt x="282" y="223"/>
                    <a:pt x="282" y="223"/>
                  </a:cubicBezTo>
                  <a:cubicBezTo>
                    <a:pt x="289" y="223"/>
                    <a:pt x="289" y="223"/>
                    <a:pt x="289" y="223"/>
                  </a:cubicBezTo>
                  <a:lnTo>
                    <a:pt x="289" y="242"/>
                  </a:lnTo>
                  <a:close/>
                  <a:moveTo>
                    <a:pt x="289" y="216"/>
                  </a:moveTo>
                  <a:cubicBezTo>
                    <a:pt x="282" y="216"/>
                    <a:pt x="282" y="216"/>
                    <a:pt x="282" y="216"/>
                  </a:cubicBezTo>
                  <a:cubicBezTo>
                    <a:pt x="282" y="196"/>
                    <a:pt x="282" y="196"/>
                    <a:pt x="282" y="196"/>
                  </a:cubicBezTo>
                  <a:cubicBezTo>
                    <a:pt x="289" y="196"/>
                    <a:pt x="289" y="196"/>
                    <a:pt x="289" y="196"/>
                  </a:cubicBezTo>
                  <a:lnTo>
                    <a:pt x="289" y="216"/>
                  </a:lnTo>
                  <a:close/>
                  <a:moveTo>
                    <a:pt x="289" y="190"/>
                  </a:moveTo>
                  <a:cubicBezTo>
                    <a:pt x="282" y="190"/>
                    <a:pt x="282" y="190"/>
                    <a:pt x="282" y="190"/>
                  </a:cubicBezTo>
                  <a:cubicBezTo>
                    <a:pt x="282" y="170"/>
                    <a:pt x="282" y="170"/>
                    <a:pt x="282" y="170"/>
                  </a:cubicBezTo>
                  <a:cubicBezTo>
                    <a:pt x="289" y="170"/>
                    <a:pt x="289" y="170"/>
                    <a:pt x="289" y="170"/>
                  </a:cubicBezTo>
                  <a:lnTo>
                    <a:pt x="289" y="190"/>
                  </a:lnTo>
                  <a:close/>
                  <a:moveTo>
                    <a:pt x="289" y="164"/>
                  </a:moveTo>
                  <a:cubicBezTo>
                    <a:pt x="282" y="164"/>
                    <a:pt x="282" y="164"/>
                    <a:pt x="282" y="164"/>
                  </a:cubicBezTo>
                  <a:cubicBezTo>
                    <a:pt x="282" y="144"/>
                    <a:pt x="282" y="144"/>
                    <a:pt x="282" y="144"/>
                  </a:cubicBezTo>
                  <a:cubicBezTo>
                    <a:pt x="289" y="144"/>
                    <a:pt x="289" y="144"/>
                    <a:pt x="289" y="144"/>
                  </a:cubicBezTo>
                  <a:lnTo>
                    <a:pt x="289" y="164"/>
                  </a:lnTo>
                  <a:close/>
                  <a:moveTo>
                    <a:pt x="302" y="493"/>
                  </a:moveTo>
                  <a:cubicBezTo>
                    <a:pt x="295" y="493"/>
                    <a:pt x="295" y="493"/>
                    <a:pt x="295" y="493"/>
                  </a:cubicBezTo>
                  <a:cubicBezTo>
                    <a:pt x="295" y="473"/>
                    <a:pt x="295" y="473"/>
                    <a:pt x="295" y="473"/>
                  </a:cubicBezTo>
                  <a:cubicBezTo>
                    <a:pt x="302" y="473"/>
                    <a:pt x="302" y="473"/>
                    <a:pt x="302" y="473"/>
                  </a:cubicBezTo>
                  <a:lnTo>
                    <a:pt x="302" y="493"/>
                  </a:lnTo>
                  <a:close/>
                  <a:moveTo>
                    <a:pt x="302" y="467"/>
                  </a:moveTo>
                  <a:cubicBezTo>
                    <a:pt x="295" y="467"/>
                    <a:pt x="295" y="467"/>
                    <a:pt x="295" y="467"/>
                  </a:cubicBezTo>
                  <a:cubicBezTo>
                    <a:pt x="295" y="447"/>
                    <a:pt x="295" y="447"/>
                    <a:pt x="295" y="447"/>
                  </a:cubicBezTo>
                  <a:cubicBezTo>
                    <a:pt x="302" y="447"/>
                    <a:pt x="302" y="447"/>
                    <a:pt x="302" y="447"/>
                  </a:cubicBezTo>
                  <a:lnTo>
                    <a:pt x="302" y="467"/>
                  </a:lnTo>
                  <a:close/>
                  <a:moveTo>
                    <a:pt x="302" y="441"/>
                  </a:moveTo>
                  <a:cubicBezTo>
                    <a:pt x="295" y="441"/>
                    <a:pt x="295" y="441"/>
                    <a:pt x="295" y="441"/>
                  </a:cubicBezTo>
                  <a:cubicBezTo>
                    <a:pt x="295" y="380"/>
                    <a:pt x="295" y="380"/>
                    <a:pt x="295" y="380"/>
                  </a:cubicBezTo>
                  <a:cubicBezTo>
                    <a:pt x="302" y="380"/>
                    <a:pt x="302" y="380"/>
                    <a:pt x="302" y="380"/>
                  </a:cubicBezTo>
                  <a:lnTo>
                    <a:pt x="302" y="441"/>
                  </a:lnTo>
                  <a:close/>
                  <a:moveTo>
                    <a:pt x="302" y="373"/>
                  </a:moveTo>
                  <a:cubicBezTo>
                    <a:pt x="295" y="373"/>
                    <a:pt x="295" y="373"/>
                    <a:pt x="295" y="373"/>
                  </a:cubicBezTo>
                  <a:cubicBezTo>
                    <a:pt x="295" y="354"/>
                    <a:pt x="295" y="354"/>
                    <a:pt x="295" y="354"/>
                  </a:cubicBezTo>
                  <a:cubicBezTo>
                    <a:pt x="302" y="354"/>
                    <a:pt x="302" y="354"/>
                    <a:pt x="302" y="354"/>
                  </a:cubicBezTo>
                  <a:lnTo>
                    <a:pt x="302" y="373"/>
                  </a:lnTo>
                  <a:close/>
                  <a:moveTo>
                    <a:pt x="302" y="347"/>
                  </a:moveTo>
                  <a:cubicBezTo>
                    <a:pt x="295" y="347"/>
                    <a:pt x="295" y="347"/>
                    <a:pt x="295" y="347"/>
                  </a:cubicBezTo>
                  <a:cubicBezTo>
                    <a:pt x="295" y="328"/>
                    <a:pt x="295" y="328"/>
                    <a:pt x="295" y="328"/>
                  </a:cubicBezTo>
                  <a:cubicBezTo>
                    <a:pt x="302" y="328"/>
                    <a:pt x="302" y="328"/>
                    <a:pt x="302" y="328"/>
                  </a:cubicBezTo>
                  <a:lnTo>
                    <a:pt x="302" y="347"/>
                  </a:lnTo>
                  <a:close/>
                  <a:moveTo>
                    <a:pt x="302" y="321"/>
                  </a:moveTo>
                  <a:cubicBezTo>
                    <a:pt x="295" y="321"/>
                    <a:pt x="295" y="321"/>
                    <a:pt x="295" y="321"/>
                  </a:cubicBezTo>
                  <a:cubicBezTo>
                    <a:pt x="295" y="301"/>
                    <a:pt x="295" y="301"/>
                    <a:pt x="295" y="301"/>
                  </a:cubicBezTo>
                  <a:cubicBezTo>
                    <a:pt x="302" y="301"/>
                    <a:pt x="302" y="301"/>
                    <a:pt x="302" y="301"/>
                  </a:cubicBezTo>
                  <a:lnTo>
                    <a:pt x="302" y="321"/>
                  </a:lnTo>
                  <a:close/>
                  <a:moveTo>
                    <a:pt x="302" y="295"/>
                  </a:moveTo>
                  <a:cubicBezTo>
                    <a:pt x="295" y="295"/>
                    <a:pt x="295" y="295"/>
                    <a:pt x="295" y="295"/>
                  </a:cubicBezTo>
                  <a:cubicBezTo>
                    <a:pt x="295" y="275"/>
                    <a:pt x="295" y="275"/>
                    <a:pt x="295" y="275"/>
                  </a:cubicBezTo>
                  <a:cubicBezTo>
                    <a:pt x="302" y="275"/>
                    <a:pt x="302" y="275"/>
                    <a:pt x="302" y="275"/>
                  </a:cubicBezTo>
                  <a:lnTo>
                    <a:pt x="302" y="295"/>
                  </a:lnTo>
                  <a:close/>
                  <a:moveTo>
                    <a:pt x="302" y="269"/>
                  </a:moveTo>
                  <a:cubicBezTo>
                    <a:pt x="295" y="269"/>
                    <a:pt x="295" y="269"/>
                    <a:pt x="295" y="269"/>
                  </a:cubicBezTo>
                  <a:cubicBezTo>
                    <a:pt x="295" y="249"/>
                    <a:pt x="295" y="249"/>
                    <a:pt x="295" y="249"/>
                  </a:cubicBezTo>
                  <a:cubicBezTo>
                    <a:pt x="302" y="249"/>
                    <a:pt x="302" y="249"/>
                    <a:pt x="302" y="249"/>
                  </a:cubicBezTo>
                  <a:lnTo>
                    <a:pt x="302" y="269"/>
                  </a:lnTo>
                  <a:close/>
                  <a:moveTo>
                    <a:pt x="302" y="242"/>
                  </a:moveTo>
                  <a:cubicBezTo>
                    <a:pt x="295" y="242"/>
                    <a:pt x="295" y="242"/>
                    <a:pt x="295" y="242"/>
                  </a:cubicBezTo>
                  <a:cubicBezTo>
                    <a:pt x="295" y="223"/>
                    <a:pt x="295" y="223"/>
                    <a:pt x="295" y="223"/>
                  </a:cubicBezTo>
                  <a:cubicBezTo>
                    <a:pt x="302" y="223"/>
                    <a:pt x="302" y="223"/>
                    <a:pt x="302" y="223"/>
                  </a:cubicBezTo>
                  <a:lnTo>
                    <a:pt x="302" y="242"/>
                  </a:lnTo>
                  <a:close/>
                  <a:moveTo>
                    <a:pt x="302" y="216"/>
                  </a:moveTo>
                  <a:cubicBezTo>
                    <a:pt x="295" y="216"/>
                    <a:pt x="295" y="216"/>
                    <a:pt x="295" y="216"/>
                  </a:cubicBezTo>
                  <a:cubicBezTo>
                    <a:pt x="295" y="196"/>
                    <a:pt x="295" y="196"/>
                    <a:pt x="295" y="196"/>
                  </a:cubicBezTo>
                  <a:cubicBezTo>
                    <a:pt x="302" y="196"/>
                    <a:pt x="302" y="196"/>
                    <a:pt x="302" y="196"/>
                  </a:cubicBezTo>
                  <a:lnTo>
                    <a:pt x="302" y="216"/>
                  </a:lnTo>
                  <a:close/>
                  <a:moveTo>
                    <a:pt x="302" y="190"/>
                  </a:moveTo>
                  <a:cubicBezTo>
                    <a:pt x="295" y="190"/>
                    <a:pt x="295" y="190"/>
                    <a:pt x="295" y="190"/>
                  </a:cubicBezTo>
                  <a:cubicBezTo>
                    <a:pt x="295" y="170"/>
                    <a:pt x="295" y="170"/>
                    <a:pt x="295" y="170"/>
                  </a:cubicBezTo>
                  <a:cubicBezTo>
                    <a:pt x="302" y="170"/>
                    <a:pt x="302" y="170"/>
                    <a:pt x="302" y="170"/>
                  </a:cubicBezTo>
                  <a:lnTo>
                    <a:pt x="302" y="190"/>
                  </a:lnTo>
                  <a:close/>
                  <a:moveTo>
                    <a:pt x="302" y="164"/>
                  </a:moveTo>
                  <a:cubicBezTo>
                    <a:pt x="295" y="164"/>
                    <a:pt x="295" y="164"/>
                    <a:pt x="295" y="164"/>
                  </a:cubicBezTo>
                  <a:cubicBezTo>
                    <a:pt x="295" y="144"/>
                    <a:pt x="295" y="144"/>
                    <a:pt x="295" y="144"/>
                  </a:cubicBezTo>
                  <a:cubicBezTo>
                    <a:pt x="302" y="144"/>
                    <a:pt x="302" y="144"/>
                    <a:pt x="302" y="144"/>
                  </a:cubicBezTo>
                  <a:lnTo>
                    <a:pt x="302" y="164"/>
                  </a:lnTo>
                  <a:close/>
                  <a:moveTo>
                    <a:pt x="355" y="486"/>
                  </a:moveTo>
                  <a:cubicBezTo>
                    <a:pt x="323" y="486"/>
                    <a:pt x="323" y="486"/>
                    <a:pt x="323" y="486"/>
                  </a:cubicBezTo>
                  <a:cubicBezTo>
                    <a:pt x="323" y="480"/>
                    <a:pt x="323" y="480"/>
                    <a:pt x="323" y="480"/>
                  </a:cubicBezTo>
                  <a:cubicBezTo>
                    <a:pt x="355" y="480"/>
                    <a:pt x="355" y="480"/>
                    <a:pt x="355" y="480"/>
                  </a:cubicBezTo>
                  <a:lnTo>
                    <a:pt x="355" y="486"/>
                  </a:lnTo>
                  <a:close/>
                  <a:moveTo>
                    <a:pt x="355" y="470"/>
                  </a:moveTo>
                  <a:cubicBezTo>
                    <a:pt x="323" y="470"/>
                    <a:pt x="323" y="470"/>
                    <a:pt x="323" y="470"/>
                  </a:cubicBezTo>
                  <a:cubicBezTo>
                    <a:pt x="323" y="463"/>
                    <a:pt x="323" y="463"/>
                    <a:pt x="323" y="463"/>
                  </a:cubicBezTo>
                  <a:cubicBezTo>
                    <a:pt x="355" y="463"/>
                    <a:pt x="355" y="463"/>
                    <a:pt x="355" y="463"/>
                  </a:cubicBezTo>
                  <a:lnTo>
                    <a:pt x="355" y="470"/>
                  </a:lnTo>
                  <a:close/>
                  <a:moveTo>
                    <a:pt x="355" y="454"/>
                  </a:moveTo>
                  <a:cubicBezTo>
                    <a:pt x="323" y="454"/>
                    <a:pt x="323" y="454"/>
                    <a:pt x="323" y="454"/>
                  </a:cubicBezTo>
                  <a:cubicBezTo>
                    <a:pt x="323" y="447"/>
                    <a:pt x="323" y="447"/>
                    <a:pt x="323" y="447"/>
                  </a:cubicBezTo>
                  <a:cubicBezTo>
                    <a:pt x="355" y="447"/>
                    <a:pt x="355" y="447"/>
                    <a:pt x="355" y="447"/>
                  </a:cubicBezTo>
                  <a:lnTo>
                    <a:pt x="355" y="454"/>
                  </a:lnTo>
                  <a:close/>
                  <a:moveTo>
                    <a:pt x="355" y="437"/>
                  </a:moveTo>
                  <a:cubicBezTo>
                    <a:pt x="323" y="437"/>
                    <a:pt x="323" y="437"/>
                    <a:pt x="323" y="437"/>
                  </a:cubicBezTo>
                  <a:cubicBezTo>
                    <a:pt x="323" y="390"/>
                    <a:pt x="323" y="390"/>
                    <a:pt x="323" y="390"/>
                  </a:cubicBezTo>
                  <a:cubicBezTo>
                    <a:pt x="355" y="390"/>
                    <a:pt x="355" y="390"/>
                    <a:pt x="355" y="390"/>
                  </a:cubicBezTo>
                  <a:lnTo>
                    <a:pt x="355" y="437"/>
                  </a:lnTo>
                  <a:close/>
                  <a:moveTo>
                    <a:pt x="355" y="380"/>
                  </a:moveTo>
                  <a:cubicBezTo>
                    <a:pt x="323" y="380"/>
                    <a:pt x="323" y="380"/>
                    <a:pt x="323" y="380"/>
                  </a:cubicBezTo>
                  <a:cubicBezTo>
                    <a:pt x="323" y="373"/>
                    <a:pt x="323" y="373"/>
                    <a:pt x="323" y="373"/>
                  </a:cubicBezTo>
                  <a:cubicBezTo>
                    <a:pt x="355" y="373"/>
                    <a:pt x="355" y="373"/>
                    <a:pt x="355" y="373"/>
                  </a:cubicBezTo>
                  <a:lnTo>
                    <a:pt x="355" y="380"/>
                  </a:lnTo>
                  <a:close/>
                  <a:moveTo>
                    <a:pt x="355" y="364"/>
                  </a:moveTo>
                  <a:cubicBezTo>
                    <a:pt x="323" y="364"/>
                    <a:pt x="323" y="364"/>
                    <a:pt x="323" y="364"/>
                  </a:cubicBezTo>
                  <a:cubicBezTo>
                    <a:pt x="323" y="357"/>
                    <a:pt x="323" y="357"/>
                    <a:pt x="323" y="357"/>
                  </a:cubicBezTo>
                  <a:cubicBezTo>
                    <a:pt x="355" y="357"/>
                    <a:pt x="355" y="357"/>
                    <a:pt x="355" y="357"/>
                  </a:cubicBezTo>
                  <a:lnTo>
                    <a:pt x="355" y="364"/>
                  </a:lnTo>
                  <a:close/>
                  <a:moveTo>
                    <a:pt x="355" y="347"/>
                  </a:moveTo>
                  <a:cubicBezTo>
                    <a:pt x="323" y="347"/>
                    <a:pt x="323" y="347"/>
                    <a:pt x="323" y="347"/>
                  </a:cubicBezTo>
                  <a:cubicBezTo>
                    <a:pt x="323" y="341"/>
                    <a:pt x="323" y="341"/>
                    <a:pt x="323" y="341"/>
                  </a:cubicBezTo>
                  <a:cubicBezTo>
                    <a:pt x="355" y="341"/>
                    <a:pt x="355" y="341"/>
                    <a:pt x="355" y="341"/>
                  </a:cubicBezTo>
                  <a:lnTo>
                    <a:pt x="355" y="347"/>
                  </a:lnTo>
                  <a:close/>
                  <a:moveTo>
                    <a:pt x="355" y="331"/>
                  </a:moveTo>
                  <a:cubicBezTo>
                    <a:pt x="323" y="331"/>
                    <a:pt x="323" y="331"/>
                    <a:pt x="323" y="331"/>
                  </a:cubicBezTo>
                  <a:cubicBezTo>
                    <a:pt x="323" y="324"/>
                    <a:pt x="323" y="324"/>
                    <a:pt x="323" y="324"/>
                  </a:cubicBezTo>
                  <a:cubicBezTo>
                    <a:pt x="355" y="324"/>
                    <a:pt x="355" y="324"/>
                    <a:pt x="355" y="324"/>
                  </a:cubicBezTo>
                  <a:lnTo>
                    <a:pt x="355" y="331"/>
                  </a:lnTo>
                  <a:close/>
                  <a:moveTo>
                    <a:pt x="355" y="314"/>
                  </a:moveTo>
                  <a:cubicBezTo>
                    <a:pt x="323" y="314"/>
                    <a:pt x="323" y="314"/>
                    <a:pt x="323" y="314"/>
                  </a:cubicBezTo>
                  <a:cubicBezTo>
                    <a:pt x="323" y="308"/>
                    <a:pt x="323" y="308"/>
                    <a:pt x="323" y="308"/>
                  </a:cubicBezTo>
                  <a:cubicBezTo>
                    <a:pt x="355" y="308"/>
                    <a:pt x="355" y="308"/>
                    <a:pt x="355" y="308"/>
                  </a:cubicBezTo>
                  <a:lnTo>
                    <a:pt x="355" y="314"/>
                  </a:lnTo>
                  <a:close/>
                  <a:moveTo>
                    <a:pt x="355" y="298"/>
                  </a:moveTo>
                  <a:cubicBezTo>
                    <a:pt x="323" y="298"/>
                    <a:pt x="323" y="298"/>
                    <a:pt x="323" y="298"/>
                  </a:cubicBezTo>
                  <a:cubicBezTo>
                    <a:pt x="323" y="291"/>
                    <a:pt x="323" y="291"/>
                    <a:pt x="323" y="291"/>
                  </a:cubicBezTo>
                  <a:cubicBezTo>
                    <a:pt x="355" y="291"/>
                    <a:pt x="355" y="291"/>
                    <a:pt x="355" y="291"/>
                  </a:cubicBezTo>
                  <a:lnTo>
                    <a:pt x="355" y="298"/>
                  </a:lnTo>
                  <a:close/>
                  <a:moveTo>
                    <a:pt x="355" y="282"/>
                  </a:moveTo>
                  <a:cubicBezTo>
                    <a:pt x="323" y="282"/>
                    <a:pt x="323" y="282"/>
                    <a:pt x="323" y="282"/>
                  </a:cubicBezTo>
                  <a:cubicBezTo>
                    <a:pt x="323" y="275"/>
                    <a:pt x="323" y="275"/>
                    <a:pt x="323" y="275"/>
                  </a:cubicBezTo>
                  <a:cubicBezTo>
                    <a:pt x="355" y="275"/>
                    <a:pt x="355" y="275"/>
                    <a:pt x="355" y="275"/>
                  </a:cubicBezTo>
                  <a:lnTo>
                    <a:pt x="355" y="282"/>
                  </a:lnTo>
                  <a:close/>
                  <a:moveTo>
                    <a:pt x="355" y="265"/>
                  </a:moveTo>
                  <a:cubicBezTo>
                    <a:pt x="323" y="265"/>
                    <a:pt x="323" y="265"/>
                    <a:pt x="323" y="265"/>
                  </a:cubicBezTo>
                  <a:cubicBezTo>
                    <a:pt x="323" y="259"/>
                    <a:pt x="323" y="259"/>
                    <a:pt x="323" y="259"/>
                  </a:cubicBezTo>
                  <a:cubicBezTo>
                    <a:pt x="355" y="259"/>
                    <a:pt x="355" y="259"/>
                    <a:pt x="355" y="259"/>
                  </a:cubicBezTo>
                  <a:lnTo>
                    <a:pt x="355" y="265"/>
                  </a:lnTo>
                  <a:close/>
                  <a:moveTo>
                    <a:pt x="355" y="249"/>
                  </a:moveTo>
                  <a:cubicBezTo>
                    <a:pt x="323" y="249"/>
                    <a:pt x="323" y="249"/>
                    <a:pt x="323" y="249"/>
                  </a:cubicBezTo>
                  <a:cubicBezTo>
                    <a:pt x="323" y="242"/>
                    <a:pt x="323" y="242"/>
                    <a:pt x="323" y="242"/>
                  </a:cubicBezTo>
                  <a:cubicBezTo>
                    <a:pt x="355" y="242"/>
                    <a:pt x="355" y="242"/>
                    <a:pt x="355" y="242"/>
                  </a:cubicBezTo>
                  <a:lnTo>
                    <a:pt x="355" y="249"/>
                  </a:lnTo>
                  <a:close/>
                  <a:moveTo>
                    <a:pt x="355" y="233"/>
                  </a:moveTo>
                  <a:cubicBezTo>
                    <a:pt x="323" y="233"/>
                    <a:pt x="323" y="233"/>
                    <a:pt x="323" y="233"/>
                  </a:cubicBezTo>
                  <a:cubicBezTo>
                    <a:pt x="323" y="226"/>
                    <a:pt x="323" y="226"/>
                    <a:pt x="323" y="226"/>
                  </a:cubicBezTo>
                  <a:cubicBezTo>
                    <a:pt x="355" y="226"/>
                    <a:pt x="355" y="226"/>
                    <a:pt x="355" y="226"/>
                  </a:cubicBezTo>
                  <a:lnTo>
                    <a:pt x="355" y="233"/>
                  </a:lnTo>
                  <a:close/>
                  <a:moveTo>
                    <a:pt x="355" y="216"/>
                  </a:moveTo>
                  <a:cubicBezTo>
                    <a:pt x="323" y="216"/>
                    <a:pt x="323" y="216"/>
                    <a:pt x="323" y="216"/>
                  </a:cubicBezTo>
                  <a:cubicBezTo>
                    <a:pt x="323" y="210"/>
                    <a:pt x="323" y="210"/>
                    <a:pt x="323" y="210"/>
                  </a:cubicBezTo>
                  <a:cubicBezTo>
                    <a:pt x="355" y="210"/>
                    <a:pt x="355" y="210"/>
                    <a:pt x="355" y="210"/>
                  </a:cubicBezTo>
                  <a:lnTo>
                    <a:pt x="355" y="216"/>
                  </a:lnTo>
                  <a:close/>
                  <a:moveTo>
                    <a:pt x="355" y="200"/>
                  </a:moveTo>
                  <a:cubicBezTo>
                    <a:pt x="323" y="200"/>
                    <a:pt x="323" y="200"/>
                    <a:pt x="323" y="200"/>
                  </a:cubicBezTo>
                  <a:cubicBezTo>
                    <a:pt x="323" y="193"/>
                    <a:pt x="323" y="193"/>
                    <a:pt x="323" y="193"/>
                  </a:cubicBezTo>
                  <a:cubicBezTo>
                    <a:pt x="355" y="193"/>
                    <a:pt x="355" y="193"/>
                    <a:pt x="355" y="193"/>
                  </a:cubicBezTo>
                  <a:lnTo>
                    <a:pt x="355" y="200"/>
                  </a:lnTo>
                  <a:close/>
                  <a:moveTo>
                    <a:pt x="355" y="183"/>
                  </a:moveTo>
                  <a:cubicBezTo>
                    <a:pt x="323" y="183"/>
                    <a:pt x="323" y="183"/>
                    <a:pt x="323" y="183"/>
                  </a:cubicBezTo>
                  <a:cubicBezTo>
                    <a:pt x="323" y="177"/>
                    <a:pt x="323" y="177"/>
                    <a:pt x="323" y="177"/>
                  </a:cubicBezTo>
                  <a:cubicBezTo>
                    <a:pt x="355" y="177"/>
                    <a:pt x="355" y="177"/>
                    <a:pt x="355" y="177"/>
                  </a:cubicBezTo>
                  <a:lnTo>
                    <a:pt x="355" y="183"/>
                  </a:lnTo>
                  <a:close/>
                  <a:moveTo>
                    <a:pt x="355" y="167"/>
                  </a:moveTo>
                  <a:cubicBezTo>
                    <a:pt x="323" y="167"/>
                    <a:pt x="323" y="167"/>
                    <a:pt x="323" y="167"/>
                  </a:cubicBezTo>
                  <a:cubicBezTo>
                    <a:pt x="323" y="160"/>
                    <a:pt x="323" y="160"/>
                    <a:pt x="323" y="160"/>
                  </a:cubicBezTo>
                  <a:cubicBezTo>
                    <a:pt x="355" y="160"/>
                    <a:pt x="355" y="160"/>
                    <a:pt x="355" y="160"/>
                  </a:cubicBezTo>
                  <a:lnTo>
                    <a:pt x="355" y="167"/>
                  </a:lnTo>
                  <a:close/>
                  <a:moveTo>
                    <a:pt x="355" y="151"/>
                  </a:moveTo>
                  <a:cubicBezTo>
                    <a:pt x="323" y="151"/>
                    <a:pt x="323" y="151"/>
                    <a:pt x="323" y="151"/>
                  </a:cubicBezTo>
                  <a:cubicBezTo>
                    <a:pt x="323" y="144"/>
                    <a:pt x="323" y="144"/>
                    <a:pt x="323" y="144"/>
                  </a:cubicBezTo>
                  <a:cubicBezTo>
                    <a:pt x="355" y="144"/>
                    <a:pt x="355" y="144"/>
                    <a:pt x="355" y="144"/>
                  </a:cubicBezTo>
                  <a:lnTo>
                    <a:pt x="355" y="151"/>
                  </a:lnTo>
                  <a:close/>
                  <a:moveTo>
                    <a:pt x="436" y="596"/>
                  </a:moveTo>
                  <a:cubicBezTo>
                    <a:pt x="430" y="596"/>
                    <a:pt x="430" y="596"/>
                    <a:pt x="430" y="596"/>
                  </a:cubicBezTo>
                  <a:cubicBezTo>
                    <a:pt x="430" y="583"/>
                    <a:pt x="430" y="583"/>
                    <a:pt x="430" y="583"/>
                  </a:cubicBezTo>
                  <a:cubicBezTo>
                    <a:pt x="436" y="583"/>
                    <a:pt x="436" y="583"/>
                    <a:pt x="436" y="583"/>
                  </a:cubicBezTo>
                  <a:lnTo>
                    <a:pt x="436" y="596"/>
                  </a:lnTo>
                  <a:close/>
                  <a:moveTo>
                    <a:pt x="436" y="580"/>
                  </a:moveTo>
                  <a:cubicBezTo>
                    <a:pt x="430" y="580"/>
                    <a:pt x="430" y="580"/>
                    <a:pt x="430" y="580"/>
                  </a:cubicBezTo>
                  <a:cubicBezTo>
                    <a:pt x="430" y="567"/>
                    <a:pt x="430" y="567"/>
                    <a:pt x="430" y="567"/>
                  </a:cubicBezTo>
                  <a:cubicBezTo>
                    <a:pt x="436" y="567"/>
                    <a:pt x="436" y="567"/>
                    <a:pt x="436" y="567"/>
                  </a:cubicBezTo>
                  <a:lnTo>
                    <a:pt x="436" y="580"/>
                  </a:lnTo>
                  <a:close/>
                  <a:moveTo>
                    <a:pt x="436" y="564"/>
                  </a:moveTo>
                  <a:cubicBezTo>
                    <a:pt x="430" y="564"/>
                    <a:pt x="430" y="564"/>
                    <a:pt x="430" y="564"/>
                  </a:cubicBezTo>
                  <a:cubicBezTo>
                    <a:pt x="430" y="550"/>
                    <a:pt x="430" y="550"/>
                    <a:pt x="430" y="550"/>
                  </a:cubicBezTo>
                  <a:cubicBezTo>
                    <a:pt x="436" y="550"/>
                    <a:pt x="436" y="550"/>
                    <a:pt x="436" y="550"/>
                  </a:cubicBezTo>
                  <a:lnTo>
                    <a:pt x="436" y="564"/>
                  </a:lnTo>
                  <a:close/>
                  <a:moveTo>
                    <a:pt x="436" y="547"/>
                  </a:moveTo>
                  <a:cubicBezTo>
                    <a:pt x="430" y="547"/>
                    <a:pt x="430" y="547"/>
                    <a:pt x="430" y="547"/>
                  </a:cubicBezTo>
                  <a:cubicBezTo>
                    <a:pt x="430" y="534"/>
                    <a:pt x="430" y="534"/>
                    <a:pt x="430" y="534"/>
                  </a:cubicBezTo>
                  <a:cubicBezTo>
                    <a:pt x="436" y="534"/>
                    <a:pt x="436" y="534"/>
                    <a:pt x="436" y="534"/>
                  </a:cubicBezTo>
                  <a:lnTo>
                    <a:pt x="436" y="547"/>
                  </a:lnTo>
                  <a:close/>
                  <a:moveTo>
                    <a:pt x="436" y="531"/>
                  </a:moveTo>
                  <a:cubicBezTo>
                    <a:pt x="430" y="531"/>
                    <a:pt x="430" y="531"/>
                    <a:pt x="430" y="531"/>
                  </a:cubicBezTo>
                  <a:cubicBezTo>
                    <a:pt x="430" y="518"/>
                    <a:pt x="430" y="518"/>
                    <a:pt x="430" y="518"/>
                  </a:cubicBezTo>
                  <a:cubicBezTo>
                    <a:pt x="436" y="518"/>
                    <a:pt x="436" y="518"/>
                    <a:pt x="436" y="518"/>
                  </a:cubicBezTo>
                  <a:lnTo>
                    <a:pt x="436" y="531"/>
                  </a:lnTo>
                  <a:close/>
                  <a:moveTo>
                    <a:pt x="436" y="514"/>
                  </a:moveTo>
                  <a:cubicBezTo>
                    <a:pt x="430" y="514"/>
                    <a:pt x="430" y="514"/>
                    <a:pt x="430" y="514"/>
                  </a:cubicBezTo>
                  <a:cubicBezTo>
                    <a:pt x="430" y="501"/>
                    <a:pt x="430" y="501"/>
                    <a:pt x="430" y="501"/>
                  </a:cubicBezTo>
                  <a:cubicBezTo>
                    <a:pt x="436" y="501"/>
                    <a:pt x="436" y="501"/>
                    <a:pt x="436" y="501"/>
                  </a:cubicBezTo>
                  <a:lnTo>
                    <a:pt x="436" y="514"/>
                  </a:lnTo>
                  <a:close/>
                  <a:moveTo>
                    <a:pt x="436" y="498"/>
                  </a:moveTo>
                  <a:cubicBezTo>
                    <a:pt x="430" y="498"/>
                    <a:pt x="430" y="498"/>
                    <a:pt x="430" y="498"/>
                  </a:cubicBezTo>
                  <a:cubicBezTo>
                    <a:pt x="430" y="485"/>
                    <a:pt x="430" y="485"/>
                    <a:pt x="430" y="485"/>
                  </a:cubicBezTo>
                  <a:cubicBezTo>
                    <a:pt x="436" y="485"/>
                    <a:pt x="436" y="485"/>
                    <a:pt x="436" y="485"/>
                  </a:cubicBezTo>
                  <a:lnTo>
                    <a:pt x="436" y="498"/>
                  </a:lnTo>
                  <a:close/>
                  <a:moveTo>
                    <a:pt x="436" y="482"/>
                  </a:moveTo>
                  <a:cubicBezTo>
                    <a:pt x="430" y="482"/>
                    <a:pt x="430" y="482"/>
                    <a:pt x="430" y="482"/>
                  </a:cubicBezTo>
                  <a:cubicBezTo>
                    <a:pt x="430" y="469"/>
                    <a:pt x="430" y="469"/>
                    <a:pt x="430" y="469"/>
                  </a:cubicBezTo>
                  <a:cubicBezTo>
                    <a:pt x="436" y="469"/>
                    <a:pt x="436" y="469"/>
                    <a:pt x="436" y="469"/>
                  </a:cubicBezTo>
                  <a:lnTo>
                    <a:pt x="436" y="482"/>
                  </a:lnTo>
                  <a:close/>
                  <a:moveTo>
                    <a:pt x="436" y="465"/>
                  </a:moveTo>
                  <a:cubicBezTo>
                    <a:pt x="430" y="465"/>
                    <a:pt x="430" y="465"/>
                    <a:pt x="430" y="465"/>
                  </a:cubicBezTo>
                  <a:cubicBezTo>
                    <a:pt x="430" y="452"/>
                    <a:pt x="430" y="452"/>
                    <a:pt x="430" y="452"/>
                  </a:cubicBezTo>
                  <a:cubicBezTo>
                    <a:pt x="436" y="452"/>
                    <a:pt x="436" y="452"/>
                    <a:pt x="436" y="452"/>
                  </a:cubicBezTo>
                  <a:lnTo>
                    <a:pt x="436" y="465"/>
                  </a:lnTo>
                  <a:close/>
                  <a:moveTo>
                    <a:pt x="436" y="449"/>
                  </a:moveTo>
                  <a:cubicBezTo>
                    <a:pt x="430" y="449"/>
                    <a:pt x="430" y="449"/>
                    <a:pt x="430" y="449"/>
                  </a:cubicBezTo>
                  <a:cubicBezTo>
                    <a:pt x="430" y="436"/>
                    <a:pt x="430" y="436"/>
                    <a:pt x="430" y="436"/>
                  </a:cubicBezTo>
                  <a:cubicBezTo>
                    <a:pt x="436" y="436"/>
                    <a:pt x="436" y="436"/>
                    <a:pt x="436" y="436"/>
                  </a:cubicBezTo>
                  <a:lnTo>
                    <a:pt x="436" y="449"/>
                  </a:lnTo>
                  <a:close/>
                  <a:moveTo>
                    <a:pt x="436" y="432"/>
                  </a:moveTo>
                  <a:cubicBezTo>
                    <a:pt x="430" y="432"/>
                    <a:pt x="430" y="432"/>
                    <a:pt x="430" y="432"/>
                  </a:cubicBezTo>
                  <a:cubicBezTo>
                    <a:pt x="430" y="419"/>
                    <a:pt x="430" y="419"/>
                    <a:pt x="430" y="419"/>
                  </a:cubicBezTo>
                  <a:cubicBezTo>
                    <a:pt x="436" y="419"/>
                    <a:pt x="436" y="419"/>
                    <a:pt x="436" y="419"/>
                  </a:cubicBezTo>
                  <a:lnTo>
                    <a:pt x="436" y="432"/>
                  </a:lnTo>
                  <a:close/>
                  <a:moveTo>
                    <a:pt x="436" y="416"/>
                  </a:moveTo>
                  <a:cubicBezTo>
                    <a:pt x="430" y="416"/>
                    <a:pt x="430" y="416"/>
                    <a:pt x="430" y="416"/>
                  </a:cubicBezTo>
                  <a:cubicBezTo>
                    <a:pt x="430" y="403"/>
                    <a:pt x="430" y="403"/>
                    <a:pt x="430" y="403"/>
                  </a:cubicBezTo>
                  <a:cubicBezTo>
                    <a:pt x="436" y="403"/>
                    <a:pt x="436" y="403"/>
                    <a:pt x="436" y="403"/>
                  </a:cubicBezTo>
                  <a:lnTo>
                    <a:pt x="436" y="416"/>
                  </a:lnTo>
                  <a:close/>
                  <a:moveTo>
                    <a:pt x="436" y="383"/>
                  </a:moveTo>
                  <a:cubicBezTo>
                    <a:pt x="430" y="383"/>
                    <a:pt x="430" y="383"/>
                    <a:pt x="430" y="383"/>
                  </a:cubicBezTo>
                  <a:cubicBezTo>
                    <a:pt x="430" y="370"/>
                    <a:pt x="430" y="370"/>
                    <a:pt x="430" y="370"/>
                  </a:cubicBezTo>
                  <a:cubicBezTo>
                    <a:pt x="436" y="370"/>
                    <a:pt x="436" y="370"/>
                    <a:pt x="436" y="370"/>
                  </a:cubicBezTo>
                  <a:lnTo>
                    <a:pt x="436" y="383"/>
                  </a:lnTo>
                  <a:close/>
                  <a:moveTo>
                    <a:pt x="436" y="367"/>
                  </a:moveTo>
                  <a:cubicBezTo>
                    <a:pt x="430" y="367"/>
                    <a:pt x="430" y="367"/>
                    <a:pt x="430" y="367"/>
                  </a:cubicBezTo>
                  <a:cubicBezTo>
                    <a:pt x="430" y="354"/>
                    <a:pt x="430" y="354"/>
                    <a:pt x="430" y="354"/>
                  </a:cubicBezTo>
                  <a:cubicBezTo>
                    <a:pt x="436" y="354"/>
                    <a:pt x="436" y="354"/>
                    <a:pt x="436" y="354"/>
                  </a:cubicBezTo>
                  <a:lnTo>
                    <a:pt x="436" y="367"/>
                  </a:lnTo>
                  <a:close/>
                  <a:moveTo>
                    <a:pt x="436" y="351"/>
                  </a:moveTo>
                  <a:cubicBezTo>
                    <a:pt x="430" y="351"/>
                    <a:pt x="430" y="351"/>
                    <a:pt x="430" y="351"/>
                  </a:cubicBezTo>
                  <a:cubicBezTo>
                    <a:pt x="430" y="337"/>
                    <a:pt x="430" y="337"/>
                    <a:pt x="430" y="337"/>
                  </a:cubicBezTo>
                  <a:cubicBezTo>
                    <a:pt x="436" y="337"/>
                    <a:pt x="436" y="337"/>
                    <a:pt x="436" y="337"/>
                  </a:cubicBezTo>
                  <a:lnTo>
                    <a:pt x="436" y="351"/>
                  </a:lnTo>
                  <a:close/>
                  <a:moveTo>
                    <a:pt x="436" y="334"/>
                  </a:moveTo>
                  <a:cubicBezTo>
                    <a:pt x="430" y="334"/>
                    <a:pt x="430" y="334"/>
                    <a:pt x="430" y="334"/>
                  </a:cubicBezTo>
                  <a:cubicBezTo>
                    <a:pt x="430" y="321"/>
                    <a:pt x="430" y="321"/>
                    <a:pt x="430" y="321"/>
                  </a:cubicBezTo>
                  <a:cubicBezTo>
                    <a:pt x="436" y="321"/>
                    <a:pt x="436" y="321"/>
                    <a:pt x="436" y="321"/>
                  </a:cubicBezTo>
                  <a:lnTo>
                    <a:pt x="436" y="334"/>
                  </a:lnTo>
                  <a:close/>
                  <a:moveTo>
                    <a:pt x="436" y="318"/>
                  </a:moveTo>
                  <a:cubicBezTo>
                    <a:pt x="430" y="318"/>
                    <a:pt x="430" y="318"/>
                    <a:pt x="430" y="318"/>
                  </a:cubicBezTo>
                  <a:cubicBezTo>
                    <a:pt x="430" y="305"/>
                    <a:pt x="430" y="305"/>
                    <a:pt x="430" y="305"/>
                  </a:cubicBezTo>
                  <a:cubicBezTo>
                    <a:pt x="436" y="305"/>
                    <a:pt x="436" y="305"/>
                    <a:pt x="436" y="305"/>
                  </a:cubicBezTo>
                  <a:lnTo>
                    <a:pt x="436" y="318"/>
                  </a:lnTo>
                  <a:close/>
                  <a:moveTo>
                    <a:pt x="436" y="301"/>
                  </a:moveTo>
                  <a:cubicBezTo>
                    <a:pt x="430" y="301"/>
                    <a:pt x="430" y="301"/>
                    <a:pt x="430" y="301"/>
                  </a:cubicBezTo>
                  <a:cubicBezTo>
                    <a:pt x="430" y="288"/>
                    <a:pt x="430" y="288"/>
                    <a:pt x="430" y="288"/>
                  </a:cubicBezTo>
                  <a:cubicBezTo>
                    <a:pt x="436" y="288"/>
                    <a:pt x="436" y="288"/>
                    <a:pt x="436" y="288"/>
                  </a:cubicBezTo>
                  <a:lnTo>
                    <a:pt x="436" y="301"/>
                  </a:lnTo>
                  <a:close/>
                  <a:moveTo>
                    <a:pt x="436" y="285"/>
                  </a:moveTo>
                  <a:cubicBezTo>
                    <a:pt x="430" y="285"/>
                    <a:pt x="430" y="285"/>
                    <a:pt x="430" y="285"/>
                  </a:cubicBezTo>
                  <a:cubicBezTo>
                    <a:pt x="430" y="272"/>
                    <a:pt x="430" y="272"/>
                    <a:pt x="430" y="272"/>
                  </a:cubicBezTo>
                  <a:cubicBezTo>
                    <a:pt x="436" y="272"/>
                    <a:pt x="436" y="272"/>
                    <a:pt x="436" y="272"/>
                  </a:cubicBezTo>
                  <a:lnTo>
                    <a:pt x="436" y="285"/>
                  </a:lnTo>
                  <a:close/>
                  <a:moveTo>
                    <a:pt x="436" y="269"/>
                  </a:moveTo>
                  <a:cubicBezTo>
                    <a:pt x="430" y="269"/>
                    <a:pt x="430" y="269"/>
                    <a:pt x="430" y="269"/>
                  </a:cubicBezTo>
                  <a:cubicBezTo>
                    <a:pt x="430" y="256"/>
                    <a:pt x="430" y="256"/>
                    <a:pt x="430" y="256"/>
                  </a:cubicBezTo>
                  <a:cubicBezTo>
                    <a:pt x="436" y="256"/>
                    <a:pt x="436" y="256"/>
                    <a:pt x="436" y="256"/>
                  </a:cubicBezTo>
                  <a:lnTo>
                    <a:pt x="436" y="269"/>
                  </a:lnTo>
                  <a:close/>
                  <a:moveTo>
                    <a:pt x="452" y="596"/>
                  </a:moveTo>
                  <a:cubicBezTo>
                    <a:pt x="446" y="596"/>
                    <a:pt x="446" y="596"/>
                    <a:pt x="446" y="596"/>
                  </a:cubicBezTo>
                  <a:cubicBezTo>
                    <a:pt x="446" y="583"/>
                    <a:pt x="446" y="583"/>
                    <a:pt x="446" y="583"/>
                  </a:cubicBezTo>
                  <a:cubicBezTo>
                    <a:pt x="452" y="583"/>
                    <a:pt x="452" y="583"/>
                    <a:pt x="452" y="583"/>
                  </a:cubicBezTo>
                  <a:lnTo>
                    <a:pt x="452" y="596"/>
                  </a:lnTo>
                  <a:close/>
                  <a:moveTo>
                    <a:pt x="452" y="580"/>
                  </a:moveTo>
                  <a:cubicBezTo>
                    <a:pt x="446" y="580"/>
                    <a:pt x="446" y="580"/>
                    <a:pt x="446" y="580"/>
                  </a:cubicBezTo>
                  <a:cubicBezTo>
                    <a:pt x="446" y="567"/>
                    <a:pt x="446" y="567"/>
                    <a:pt x="446" y="567"/>
                  </a:cubicBezTo>
                  <a:cubicBezTo>
                    <a:pt x="452" y="567"/>
                    <a:pt x="452" y="567"/>
                    <a:pt x="452" y="567"/>
                  </a:cubicBezTo>
                  <a:lnTo>
                    <a:pt x="452" y="580"/>
                  </a:lnTo>
                  <a:close/>
                  <a:moveTo>
                    <a:pt x="452" y="564"/>
                  </a:moveTo>
                  <a:cubicBezTo>
                    <a:pt x="446" y="564"/>
                    <a:pt x="446" y="564"/>
                    <a:pt x="446" y="564"/>
                  </a:cubicBezTo>
                  <a:cubicBezTo>
                    <a:pt x="446" y="550"/>
                    <a:pt x="446" y="550"/>
                    <a:pt x="446" y="550"/>
                  </a:cubicBezTo>
                  <a:cubicBezTo>
                    <a:pt x="452" y="550"/>
                    <a:pt x="452" y="550"/>
                    <a:pt x="452" y="550"/>
                  </a:cubicBezTo>
                  <a:lnTo>
                    <a:pt x="452" y="564"/>
                  </a:lnTo>
                  <a:close/>
                  <a:moveTo>
                    <a:pt x="452" y="547"/>
                  </a:moveTo>
                  <a:cubicBezTo>
                    <a:pt x="446" y="547"/>
                    <a:pt x="446" y="547"/>
                    <a:pt x="446" y="547"/>
                  </a:cubicBezTo>
                  <a:cubicBezTo>
                    <a:pt x="446" y="534"/>
                    <a:pt x="446" y="534"/>
                    <a:pt x="446" y="534"/>
                  </a:cubicBezTo>
                  <a:cubicBezTo>
                    <a:pt x="452" y="534"/>
                    <a:pt x="452" y="534"/>
                    <a:pt x="452" y="534"/>
                  </a:cubicBezTo>
                  <a:lnTo>
                    <a:pt x="452" y="547"/>
                  </a:lnTo>
                  <a:close/>
                  <a:moveTo>
                    <a:pt x="452" y="531"/>
                  </a:moveTo>
                  <a:cubicBezTo>
                    <a:pt x="446" y="531"/>
                    <a:pt x="446" y="531"/>
                    <a:pt x="446" y="531"/>
                  </a:cubicBezTo>
                  <a:cubicBezTo>
                    <a:pt x="446" y="518"/>
                    <a:pt x="446" y="518"/>
                    <a:pt x="446" y="518"/>
                  </a:cubicBezTo>
                  <a:cubicBezTo>
                    <a:pt x="452" y="518"/>
                    <a:pt x="452" y="518"/>
                    <a:pt x="452" y="518"/>
                  </a:cubicBezTo>
                  <a:lnTo>
                    <a:pt x="452" y="531"/>
                  </a:lnTo>
                  <a:close/>
                  <a:moveTo>
                    <a:pt x="452" y="514"/>
                  </a:moveTo>
                  <a:cubicBezTo>
                    <a:pt x="446" y="514"/>
                    <a:pt x="446" y="514"/>
                    <a:pt x="446" y="514"/>
                  </a:cubicBezTo>
                  <a:cubicBezTo>
                    <a:pt x="446" y="501"/>
                    <a:pt x="446" y="501"/>
                    <a:pt x="446" y="501"/>
                  </a:cubicBezTo>
                  <a:cubicBezTo>
                    <a:pt x="452" y="501"/>
                    <a:pt x="452" y="501"/>
                    <a:pt x="452" y="501"/>
                  </a:cubicBezTo>
                  <a:lnTo>
                    <a:pt x="452" y="514"/>
                  </a:lnTo>
                  <a:close/>
                  <a:moveTo>
                    <a:pt x="452" y="498"/>
                  </a:moveTo>
                  <a:cubicBezTo>
                    <a:pt x="446" y="498"/>
                    <a:pt x="446" y="498"/>
                    <a:pt x="446" y="498"/>
                  </a:cubicBezTo>
                  <a:cubicBezTo>
                    <a:pt x="446" y="485"/>
                    <a:pt x="446" y="485"/>
                    <a:pt x="446" y="485"/>
                  </a:cubicBezTo>
                  <a:cubicBezTo>
                    <a:pt x="452" y="485"/>
                    <a:pt x="452" y="485"/>
                    <a:pt x="452" y="485"/>
                  </a:cubicBezTo>
                  <a:lnTo>
                    <a:pt x="452" y="498"/>
                  </a:lnTo>
                  <a:close/>
                  <a:moveTo>
                    <a:pt x="452" y="482"/>
                  </a:moveTo>
                  <a:cubicBezTo>
                    <a:pt x="446" y="482"/>
                    <a:pt x="446" y="482"/>
                    <a:pt x="446" y="482"/>
                  </a:cubicBezTo>
                  <a:cubicBezTo>
                    <a:pt x="446" y="469"/>
                    <a:pt x="446" y="469"/>
                    <a:pt x="446" y="469"/>
                  </a:cubicBezTo>
                  <a:cubicBezTo>
                    <a:pt x="452" y="469"/>
                    <a:pt x="452" y="469"/>
                    <a:pt x="452" y="469"/>
                  </a:cubicBezTo>
                  <a:lnTo>
                    <a:pt x="452" y="482"/>
                  </a:lnTo>
                  <a:close/>
                  <a:moveTo>
                    <a:pt x="452" y="465"/>
                  </a:moveTo>
                  <a:cubicBezTo>
                    <a:pt x="446" y="465"/>
                    <a:pt x="446" y="465"/>
                    <a:pt x="446" y="465"/>
                  </a:cubicBezTo>
                  <a:cubicBezTo>
                    <a:pt x="446" y="452"/>
                    <a:pt x="446" y="452"/>
                    <a:pt x="446" y="452"/>
                  </a:cubicBezTo>
                  <a:cubicBezTo>
                    <a:pt x="452" y="452"/>
                    <a:pt x="452" y="452"/>
                    <a:pt x="452" y="452"/>
                  </a:cubicBezTo>
                  <a:lnTo>
                    <a:pt x="452" y="465"/>
                  </a:lnTo>
                  <a:close/>
                  <a:moveTo>
                    <a:pt x="452" y="449"/>
                  </a:moveTo>
                  <a:cubicBezTo>
                    <a:pt x="446" y="449"/>
                    <a:pt x="446" y="449"/>
                    <a:pt x="446" y="449"/>
                  </a:cubicBezTo>
                  <a:cubicBezTo>
                    <a:pt x="446" y="436"/>
                    <a:pt x="446" y="436"/>
                    <a:pt x="446" y="436"/>
                  </a:cubicBezTo>
                  <a:cubicBezTo>
                    <a:pt x="452" y="436"/>
                    <a:pt x="452" y="436"/>
                    <a:pt x="452" y="436"/>
                  </a:cubicBezTo>
                  <a:lnTo>
                    <a:pt x="452" y="449"/>
                  </a:lnTo>
                  <a:close/>
                  <a:moveTo>
                    <a:pt x="452" y="432"/>
                  </a:moveTo>
                  <a:cubicBezTo>
                    <a:pt x="446" y="432"/>
                    <a:pt x="446" y="432"/>
                    <a:pt x="446" y="432"/>
                  </a:cubicBezTo>
                  <a:cubicBezTo>
                    <a:pt x="446" y="419"/>
                    <a:pt x="446" y="419"/>
                    <a:pt x="446" y="419"/>
                  </a:cubicBezTo>
                  <a:cubicBezTo>
                    <a:pt x="452" y="419"/>
                    <a:pt x="452" y="419"/>
                    <a:pt x="452" y="419"/>
                  </a:cubicBezTo>
                  <a:lnTo>
                    <a:pt x="452" y="432"/>
                  </a:lnTo>
                  <a:close/>
                  <a:moveTo>
                    <a:pt x="452" y="416"/>
                  </a:moveTo>
                  <a:cubicBezTo>
                    <a:pt x="446" y="416"/>
                    <a:pt x="446" y="416"/>
                    <a:pt x="446" y="416"/>
                  </a:cubicBezTo>
                  <a:cubicBezTo>
                    <a:pt x="446" y="403"/>
                    <a:pt x="446" y="403"/>
                    <a:pt x="446" y="403"/>
                  </a:cubicBezTo>
                  <a:cubicBezTo>
                    <a:pt x="452" y="403"/>
                    <a:pt x="452" y="403"/>
                    <a:pt x="452" y="403"/>
                  </a:cubicBezTo>
                  <a:lnTo>
                    <a:pt x="452" y="416"/>
                  </a:lnTo>
                  <a:close/>
                  <a:moveTo>
                    <a:pt x="452" y="400"/>
                  </a:moveTo>
                  <a:cubicBezTo>
                    <a:pt x="446" y="400"/>
                    <a:pt x="446" y="400"/>
                    <a:pt x="446" y="400"/>
                  </a:cubicBezTo>
                  <a:cubicBezTo>
                    <a:pt x="446" y="387"/>
                    <a:pt x="446" y="387"/>
                    <a:pt x="446" y="387"/>
                  </a:cubicBezTo>
                  <a:cubicBezTo>
                    <a:pt x="452" y="387"/>
                    <a:pt x="452" y="387"/>
                    <a:pt x="452" y="387"/>
                  </a:cubicBezTo>
                  <a:lnTo>
                    <a:pt x="452" y="400"/>
                  </a:lnTo>
                  <a:close/>
                  <a:moveTo>
                    <a:pt x="452" y="383"/>
                  </a:moveTo>
                  <a:cubicBezTo>
                    <a:pt x="446" y="383"/>
                    <a:pt x="446" y="383"/>
                    <a:pt x="446" y="383"/>
                  </a:cubicBezTo>
                  <a:cubicBezTo>
                    <a:pt x="446" y="370"/>
                    <a:pt x="446" y="370"/>
                    <a:pt x="446" y="370"/>
                  </a:cubicBezTo>
                  <a:cubicBezTo>
                    <a:pt x="452" y="370"/>
                    <a:pt x="452" y="370"/>
                    <a:pt x="452" y="370"/>
                  </a:cubicBezTo>
                  <a:lnTo>
                    <a:pt x="452" y="383"/>
                  </a:lnTo>
                  <a:close/>
                  <a:moveTo>
                    <a:pt x="452" y="367"/>
                  </a:moveTo>
                  <a:cubicBezTo>
                    <a:pt x="446" y="367"/>
                    <a:pt x="446" y="367"/>
                    <a:pt x="446" y="367"/>
                  </a:cubicBezTo>
                  <a:cubicBezTo>
                    <a:pt x="446" y="354"/>
                    <a:pt x="446" y="354"/>
                    <a:pt x="446" y="354"/>
                  </a:cubicBezTo>
                  <a:cubicBezTo>
                    <a:pt x="452" y="354"/>
                    <a:pt x="452" y="354"/>
                    <a:pt x="452" y="354"/>
                  </a:cubicBezTo>
                  <a:lnTo>
                    <a:pt x="452" y="367"/>
                  </a:lnTo>
                  <a:close/>
                  <a:moveTo>
                    <a:pt x="452" y="351"/>
                  </a:moveTo>
                  <a:cubicBezTo>
                    <a:pt x="446" y="351"/>
                    <a:pt x="446" y="351"/>
                    <a:pt x="446" y="351"/>
                  </a:cubicBezTo>
                  <a:cubicBezTo>
                    <a:pt x="446" y="337"/>
                    <a:pt x="446" y="337"/>
                    <a:pt x="446" y="337"/>
                  </a:cubicBezTo>
                  <a:cubicBezTo>
                    <a:pt x="452" y="337"/>
                    <a:pt x="452" y="337"/>
                    <a:pt x="452" y="337"/>
                  </a:cubicBezTo>
                  <a:lnTo>
                    <a:pt x="452" y="351"/>
                  </a:lnTo>
                  <a:close/>
                  <a:moveTo>
                    <a:pt x="452" y="334"/>
                  </a:moveTo>
                  <a:cubicBezTo>
                    <a:pt x="446" y="334"/>
                    <a:pt x="446" y="334"/>
                    <a:pt x="446" y="334"/>
                  </a:cubicBezTo>
                  <a:cubicBezTo>
                    <a:pt x="446" y="321"/>
                    <a:pt x="446" y="321"/>
                    <a:pt x="446" y="321"/>
                  </a:cubicBezTo>
                  <a:cubicBezTo>
                    <a:pt x="452" y="321"/>
                    <a:pt x="452" y="321"/>
                    <a:pt x="452" y="321"/>
                  </a:cubicBezTo>
                  <a:lnTo>
                    <a:pt x="452" y="334"/>
                  </a:lnTo>
                  <a:close/>
                  <a:moveTo>
                    <a:pt x="452" y="318"/>
                  </a:moveTo>
                  <a:cubicBezTo>
                    <a:pt x="446" y="318"/>
                    <a:pt x="446" y="318"/>
                    <a:pt x="446" y="318"/>
                  </a:cubicBezTo>
                  <a:cubicBezTo>
                    <a:pt x="446" y="305"/>
                    <a:pt x="446" y="305"/>
                    <a:pt x="446" y="305"/>
                  </a:cubicBezTo>
                  <a:cubicBezTo>
                    <a:pt x="452" y="305"/>
                    <a:pt x="452" y="305"/>
                    <a:pt x="452" y="305"/>
                  </a:cubicBezTo>
                  <a:lnTo>
                    <a:pt x="452" y="318"/>
                  </a:lnTo>
                  <a:close/>
                  <a:moveTo>
                    <a:pt x="452" y="301"/>
                  </a:moveTo>
                  <a:cubicBezTo>
                    <a:pt x="446" y="301"/>
                    <a:pt x="446" y="301"/>
                    <a:pt x="446" y="301"/>
                  </a:cubicBezTo>
                  <a:cubicBezTo>
                    <a:pt x="446" y="288"/>
                    <a:pt x="446" y="288"/>
                    <a:pt x="446" y="288"/>
                  </a:cubicBezTo>
                  <a:cubicBezTo>
                    <a:pt x="452" y="288"/>
                    <a:pt x="452" y="288"/>
                    <a:pt x="452" y="288"/>
                  </a:cubicBezTo>
                  <a:lnTo>
                    <a:pt x="452" y="301"/>
                  </a:lnTo>
                  <a:close/>
                  <a:moveTo>
                    <a:pt x="452" y="285"/>
                  </a:moveTo>
                  <a:cubicBezTo>
                    <a:pt x="446" y="285"/>
                    <a:pt x="446" y="285"/>
                    <a:pt x="446" y="285"/>
                  </a:cubicBezTo>
                  <a:cubicBezTo>
                    <a:pt x="446" y="272"/>
                    <a:pt x="446" y="272"/>
                    <a:pt x="446" y="272"/>
                  </a:cubicBezTo>
                  <a:cubicBezTo>
                    <a:pt x="452" y="272"/>
                    <a:pt x="452" y="272"/>
                    <a:pt x="452" y="272"/>
                  </a:cubicBezTo>
                  <a:lnTo>
                    <a:pt x="452" y="285"/>
                  </a:lnTo>
                  <a:close/>
                  <a:moveTo>
                    <a:pt x="475" y="535"/>
                  </a:moveTo>
                  <a:cubicBezTo>
                    <a:pt x="459" y="535"/>
                    <a:pt x="459" y="535"/>
                    <a:pt x="459" y="535"/>
                  </a:cubicBezTo>
                  <a:cubicBezTo>
                    <a:pt x="459" y="528"/>
                    <a:pt x="459" y="528"/>
                    <a:pt x="459" y="528"/>
                  </a:cubicBezTo>
                  <a:cubicBezTo>
                    <a:pt x="475" y="528"/>
                    <a:pt x="475" y="528"/>
                    <a:pt x="475" y="528"/>
                  </a:cubicBezTo>
                  <a:lnTo>
                    <a:pt x="475" y="535"/>
                  </a:lnTo>
                  <a:close/>
                  <a:moveTo>
                    <a:pt x="475" y="519"/>
                  </a:moveTo>
                  <a:cubicBezTo>
                    <a:pt x="459" y="519"/>
                    <a:pt x="459" y="519"/>
                    <a:pt x="459" y="519"/>
                  </a:cubicBezTo>
                  <a:cubicBezTo>
                    <a:pt x="459" y="512"/>
                    <a:pt x="459" y="512"/>
                    <a:pt x="459" y="512"/>
                  </a:cubicBezTo>
                  <a:cubicBezTo>
                    <a:pt x="475" y="512"/>
                    <a:pt x="475" y="512"/>
                    <a:pt x="475" y="512"/>
                  </a:cubicBezTo>
                  <a:lnTo>
                    <a:pt x="475" y="519"/>
                  </a:lnTo>
                  <a:close/>
                  <a:moveTo>
                    <a:pt x="475" y="502"/>
                  </a:moveTo>
                  <a:cubicBezTo>
                    <a:pt x="459" y="502"/>
                    <a:pt x="459" y="502"/>
                    <a:pt x="459" y="502"/>
                  </a:cubicBezTo>
                  <a:cubicBezTo>
                    <a:pt x="459" y="496"/>
                    <a:pt x="459" y="496"/>
                    <a:pt x="459" y="496"/>
                  </a:cubicBezTo>
                  <a:cubicBezTo>
                    <a:pt x="475" y="496"/>
                    <a:pt x="475" y="496"/>
                    <a:pt x="475" y="496"/>
                  </a:cubicBezTo>
                  <a:lnTo>
                    <a:pt x="475" y="502"/>
                  </a:lnTo>
                  <a:close/>
                  <a:moveTo>
                    <a:pt x="475" y="486"/>
                  </a:moveTo>
                  <a:cubicBezTo>
                    <a:pt x="459" y="486"/>
                    <a:pt x="459" y="486"/>
                    <a:pt x="459" y="486"/>
                  </a:cubicBezTo>
                  <a:cubicBezTo>
                    <a:pt x="459" y="479"/>
                    <a:pt x="459" y="479"/>
                    <a:pt x="459" y="479"/>
                  </a:cubicBezTo>
                  <a:cubicBezTo>
                    <a:pt x="475" y="479"/>
                    <a:pt x="475" y="479"/>
                    <a:pt x="475" y="479"/>
                  </a:cubicBezTo>
                  <a:lnTo>
                    <a:pt x="475" y="486"/>
                  </a:lnTo>
                  <a:close/>
                  <a:moveTo>
                    <a:pt x="475" y="469"/>
                  </a:moveTo>
                  <a:cubicBezTo>
                    <a:pt x="459" y="469"/>
                    <a:pt x="459" y="469"/>
                    <a:pt x="459" y="469"/>
                  </a:cubicBezTo>
                  <a:cubicBezTo>
                    <a:pt x="459" y="463"/>
                    <a:pt x="459" y="463"/>
                    <a:pt x="459" y="463"/>
                  </a:cubicBezTo>
                  <a:cubicBezTo>
                    <a:pt x="475" y="463"/>
                    <a:pt x="475" y="463"/>
                    <a:pt x="475" y="463"/>
                  </a:cubicBezTo>
                  <a:lnTo>
                    <a:pt x="475" y="469"/>
                  </a:lnTo>
                  <a:close/>
                  <a:moveTo>
                    <a:pt x="475" y="453"/>
                  </a:moveTo>
                  <a:cubicBezTo>
                    <a:pt x="459" y="453"/>
                    <a:pt x="459" y="453"/>
                    <a:pt x="459" y="453"/>
                  </a:cubicBezTo>
                  <a:cubicBezTo>
                    <a:pt x="459" y="446"/>
                    <a:pt x="459" y="446"/>
                    <a:pt x="459" y="446"/>
                  </a:cubicBezTo>
                  <a:cubicBezTo>
                    <a:pt x="475" y="446"/>
                    <a:pt x="475" y="446"/>
                    <a:pt x="475" y="446"/>
                  </a:cubicBezTo>
                  <a:lnTo>
                    <a:pt x="475" y="453"/>
                  </a:lnTo>
                  <a:close/>
                  <a:moveTo>
                    <a:pt x="475" y="420"/>
                  </a:moveTo>
                  <a:cubicBezTo>
                    <a:pt x="459" y="420"/>
                    <a:pt x="459" y="420"/>
                    <a:pt x="459" y="420"/>
                  </a:cubicBezTo>
                  <a:cubicBezTo>
                    <a:pt x="459" y="414"/>
                    <a:pt x="459" y="414"/>
                    <a:pt x="459" y="414"/>
                  </a:cubicBezTo>
                  <a:cubicBezTo>
                    <a:pt x="475" y="414"/>
                    <a:pt x="475" y="414"/>
                    <a:pt x="475" y="414"/>
                  </a:cubicBezTo>
                  <a:lnTo>
                    <a:pt x="475" y="420"/>
                  </a:lnTo>
                  <a:close/>
                  <a:moveTo>
                    <a:pt x="475" y="404"/>
                  </a:moveTo>
                  <a:cubicBezTo>
                    <a:pt x="459" y="404"/>
                    <a:pt x="459" y="404"/>
                    <a:pt x="459" y="404"/>
                  </a:cubicBezTo>
                  <a:cubicBezTo>
                    <a:pt x="459" y="397"/>
                    <a:pt x="459" y="397"/>
                    <a:pt x="459" y="397"/>
                  </a:cubicBezTo>
                  <a:cubicBezTo>
                    <a:pt x="475" y="397"/>
                    <a:pt x="475" y="397"/>
                    <a:pt x="475" y="397"/>
                  </a:cubicBezTo>
                  <a:lnTo>
                    <a:pt x="475" y="404"/>
                  </a:lnTo>
                  <a:close/>
                  <a:moveTo>
                    <a:pt x="475" y="387"/>
                  </a:moveTo>
                  <a:cubicBezTo>
                    <a:pt x="459" y="387"/>
                    <a:pt x="459" y="387"/>
                    <a:pt x="459" y="387"/>
                  </a:cubicBezTo>
                  <a:cubicBezTo>
                    <a:pt x="459" y="381"/>
                    <a:pt x="459" y="381"/>
                    <a:pt x="459" y="381"/>
                  </a:cubicBezTo>
                  <a:cubicBezTo>
                    <a:pt x="475" y="381"/>
                    <a:pt x="475" y="381"/>
                    <a:pt x="475" y="381"/>
                  </a:cubicBezTo>
                  <a:lnTo>
                    <a:pt x="475" y="387"/>
                  </a:lnTo>
                  <a:close/>
                  <a:moveTo>
                    <a:pt x="475" y="371"/>
                  </a:moveTo>
                  <a:cubicBezTo>
                    <a:pt x="459" y="371"/>
                    <a:pt x="459" y="371"/>
                    <a:pt x="459" y="371"/>
                  </a:cubicBezTo>
                  <a:cubicBezTo>
                    <a:pt x="459" y="365"/>
                    <a:pt x="459" y="365"/>
                    <a:pt x="459" y="365"/>
                  </a:cubicBezTo>
                  <a:cubicBezTo>
                    <a:pt x="475" y="365"/>
                    <a:pt x="475" y="365"/>
                    <a:pt x="475" y="365"/>
                  </a:cubicBezTo>
                  <a:lnTo>
                    <a:pt x="475" y="371"/>
                  </a:lnTo>
                  <a:close/>
                  <a:moveTo>
                    <a:pt x="475" y="355"/>
                  </a:moveTo>
                  <a:cubicBezTo>
                    <a:pt x="459" y="355"/>
                    <a:pt x="459" y="355"/>
                    <a:pt x="459" y="355"/>
                  </a:cubicBezTo>
                  <a:cubicBezTo>
                    <a:pt x="459" y="348"/>
                    <a:pt x="459" y="348"/>
                    <a:pt x="459" y="348"/>
                  </a:cubicBezTo>
                  <a:cubicBezTo>
                    <a:pt x="475" y="348"/>
                    <a:pt x="475" y="348"/>
                    <a:pt x="475" y="348"/>
                  </a:cubicBezTo>
                  <a:lnTo>
                    <a:pt x="475" y="355"/>
                  </a:lnTo>
                  <a:close/>
                  <a:moveTo>
                    <a:pt x="475" y="338"/>
                  </a:moveTo>
                  <a:cubicBezTo>
                    <a:pt x="459" y="338"/>
                    <a:pt x="459" y="338"/>
                    <a:pt x="459" y="338"/>
                  </a:cubicBezTo>
                  <a:cubicBezTo>
                    <a:pt x="459" y="332"/>
                    <a:pt x="459" y="332"/>
                    <a:pt x="459" y="332"/>
                  </a:cubicBezTo>
                  <a:cubicBezTo>
                    <a:pt x="475" y="332"/>
                    <a:pt x="475" y="332"/>
                    <a:pt x="475" y="332"/>
                  </a:cubicBezTo>
                  <a:lnTo>
                    <a:pt x="475" y="338"/>
                  </a:lnTo>
                  <a:close/>
                  <a:moveTo>
                    <a:pt x="475" y="322"/>
                  </a:moveTo>
                  <a:cubicBezTo>
                    <a:pt x="459" y="322"/>
                    <a:pt x="459" y="322"/>
                    <a:pt x="459" y="322"/>
                  </a:cubicBezTo>
                  <a:cubicBezTo>
                    <a:pt x="459" y="315"/>
                    <a:pt x="459" y="315"/>
                    <a:pt x="459" y="315"/>
                  </a:cubicBezTo>
                  <a:cubicBezTo>
                    <a:pt x="475" y="315"/>
                    <a:pt x="475" y="315"/>
                    <a:pt x="475" y="315"/>
                  </a:cubicBezTo>
                  <a:lnTo>
                    <a:pt x="475" y="322"/>
                  </a:lnTo>
                  <a:close/>
                  <a:moveTo>
                    <a:pt x="475" y="289"/>
                  </a:moveTo>
                  <a:cubicBezTo>
                    <a:pt x="459" y="289"/>
                    <a:pt x="459" y="289"/>
                    <a:pt x="459" y="289"/>
                  </a:cubicBezTo>
                  <a:cubicBezTo>
                    <a:pt x="459" y="283"/>
                    <a:pt x="459" y="283"/>
                    <a:pt x="459" y="283"/>
                  </a:cubicBezTo>
                  <a:cubicBezTo>
                    <a:pt x="475" y="283"/>
                    <a:pt x="475" y="283"/>
                    <a:pt x="475" y="283"/>
                  </a:cubicBezTo>
                  <a:lnTo>
                    <a:pt x="475" y="289"/>
                  </a:lnTo>
                  <a:close/>
                  <a:moveTo>
                    <a:pt x="475" y="273"/>
                  </a:moveTo>
                  <a:cubicBezTo>
                    <a:pt x="459" y="273"/>
                    <a:pt x="459" y="273"/>
                    <a:pt x="459" y="273"/>
                  </a:cubicBezTo>
                  <a:cubicBezTo>
                    <a:pt x="459" y="266"/>
                    <a:pt x="459" y="266"/>
                    <a:pt x="459" y="266"/>
                  </a:cubicBezTo>
                  <a:cubicBezTo>
                    <a:pt x="475" y="266"/>
                    <a:pt x="475" y="266"/>
                    <a:pt x="475" y="266"/>
                  </a:cubicBezTo>
                  <a:lnTo>
                    <a:pt x="475" y="273"/>
                  </a:lnTo>
                  <a:close/>
                  <a:moveTo>
                    <a:pt x="475" y="256"/>
                  </a:moveTo>
                  <a:cubicBezTo>
                    <a:pt x="459" y="256"/>
                    <a:pt x="459" y="256"/>
                    <a:pt x="459" y="256"/>
                  </a:cubicBezTo>
                  <a:cubicBezTo>
                    <a:pt x="459" y="250"/>
                    <a:pt x="459" y="250"/>
                    <a:pt x="459" y="250"/>
                  </a:cubicBezTo>
                  <a:cubicBezTo>
                    <a:pt x="475" y="250"/>
                    <a:pt x="475" y="250"/>
                    <a:pt x="475" y="250"/>
                  </a:cubicBezTo>
                  <a:lnTo>
                    <a:pt x="475" y="256"/>
                  </a:lnTo>
                  <a:close/>
                  <a:moveTo>
                    <a:pt x="494" y="535"/>
                  </a:moveTo>
                  <a:cubicBezTo>
                    <a:pt x="478" y="535"/>
                    <a:pt x="478" y="535"/>
                    <a:pt x="478" y="535"/>
                  </a:cubicBezTo>
                  <a:cubicBezTo>
                    <a:pt x="478" y="528"/>
                    <a:pt x="478" y="528"/>
                    <a:pt x="478" y="528"/>
                  </a:cubicBezTo>
                  <a:cubicBezTo>
                    <a:pt x="494" y="528"/>
                    <a:pt x="494" y="528"/>
                    <a:pt x="494" y="528"/>
                  </a:cubicBezTo>
                  <a:lnTo>
                    <a:pt x="494" y="535"/>
                  </a:lnTo>
                  <a:close/>
                  <a:moveTo>
                    <a:pt x="494" y="519"/>
                  </a:moveTo>
                  <a:cubicBezTo>
                    <a:pt x="478" y="519"/>
                    <a:pt x="478" y="519"/>
                    <a:pt x="478" y="519"/>
                  </a:cubicBezTo>
                  <a:cubicBezTo>
                    <a:pt x="478" y="512"/>
                    <a:pt x="478" y="512"/>
                    <a:pt x="478" y="512"/>
                  </a:cubicBezTo>
                  <a:cubicBezTo>
                    <a:pt x="494" y="512"/>
                    <a:pt x="494" y="512"/>
                    <a:pt x="494" y="512"/>
                  </a:cubicBezTo>
                  <a:lnTo>
                    <a:pt x="494" y="519"/>
                  </a:lnTo>
                  <a:close/>
                  <a:moveTo>
                    <a:pt x="494" y="502"/>
                  </a:moveTo>
                  <a:cubicBezTo>
                    <a:pt x="478" y="502"/>
                    <a:pt x="478" y="502"/>
                    <a:pt x="478" y="502"/>
                  </a:cubicBezTo>
                  <a:cubicBezTo>
                    <a:pt x="478" y="496"/>
                    <a:pt x="478" y="496"/>
                    <a:pt x="478" y="496"/>
                  </a:cubicBezTo>
                  <a:cubicBezTo>
                    <a:pt x="494" y="496"/>
                    <a:pt x="494" y="496"/>
                    <a:pt x="494" y="496"/>
                  </a:cubicBezTo>
                  <a:lnTo>
                    <a:pt x="494" y="502"/>
                  </a:lnTo>
                  <a:close/>
                  <a:moveTo>
                    <a:pt x="494" y="486"/>
                  </a:moveTo>
                  <a:cubicBezTo>
                    <a:pt x="478" y="486"/>
                    <a:pt x="478" y="486"/>
                    <a:pt x="478" y="486"/>
                  </a:cubicBezTo>
                  <a:cubicBezTo>
                    <a:pt x="478" y="479"/>
                    <a:pt x="478" y="479"/>
                    <a:pt x="478" y="479"/>
                  </a:cubicBezTo>
                  <a:cubicBezTo>
                    <a:pt x="494" y="479"/>
                    <a:pt x="494" y="479"/>
                    <a:pt x="494" y="479"/>
                  </a:cubicBezTo>
                  <a:lnTo>
                    <a:pt x="494" y="486"/>
                  </a:lnTo>
                  <a:close/>
                  <a:moveTo>
                    <a:pt x="494" y="469"/>
                  </a:moveTo>
                  <a:cubicBezTo>
                    <a:pt x="478" y="469"/>
                    <a:pt x="478" y="469"/>
                    <a:pt x="478" y="469"/>
                  </a:cubicBezTo>
                  <a:cubicBezTo>
                    <a:pt x="478" y="463"/>
                    <a:pt x="478" y="463"/>
                    <a:pt x="478" y="463"/>
                  </a:cubicBezTo>
                  <a:cubicBezTo>
                    <a:pt x="494" y="463"/>
                    <a:pt x="494" y="463"/>
                    <a:pt x="494" y="463"/>
                  </a:cubicBezTo>
                  <a:lnTo>
                    <a:pt x="494" y="469"/>
                  </a:lnTo>
                  <a:close/>
                  <a:moveTo>
                    <a:pt x="494" y="453"/>
                  </a:moveTo>
                  <a:cubicBezTo>
                    <a:pt x="478" y="453"/>
                    <a:pt x="478" y="453"/>
                    <a:pt x="478" y="453"/>
                  </a:cubicBezTo>
                  <a:cubicBezTo>
                    <a:pt x="478" y="446"/>
                    <a:pt x="478" y="446"/>
                    <a:pt x="478" y="446"/>
                  </a:cubicBezTo>
                  <a:cubicBezTo>
                    <a:pt x="494" y="446"/>
                    <a:pt x="494" y="446"/>
                    <a:pt x="494" y="446"/>
                  </a:cubicBezTo>
                  <a:lnTo>
                    <a:pt x="494" y="453"/>
                  </a:lnTo>
                  <a:close/>
                  <a:moveTo>
                    <a:pt x="494" y="437"/>
                  </a:moveTo>
                  <a:cubicBezTo>
                    <a:pt x="478" y="437"/>
                    <a:pt x="478" y="437"/>
                    <a:pt x="478" y="437"/>
                  </a:cubicBezTo>
                  <a:cubicBezTo>
                    <a:pt x="478" y="430"/>
                    <a:pt x="478" y="430"/>
                    <a:pt x="478" y="430"/>
                  </a:cubicBezTo>
                  <a:cubicBezTo>
                    <a:pt x="494" y="430"/>
                    <a:pt x="494" y="430"/>
                    <a:pt x="494" y="430"/>
                  </a:cubicBezTo>
                  <a:lnTo>
                    <a:pt x="494" y="437"/>
                  </a:lnTo>
                  <a:close/>
                  <a:moveTo>
                    <a:pt x="494" y="420"/>
                  </a:moveTo>
                  <a:cubicBezTo>
                    <a:pt x="478" y="420"/>
                    <a:pt x="478" y="420"/>
                    <a:pt x="478" y="420"/>
                  </a:cubicBezTo>
                  <a:cubicBezTo>
                    <a:pt x="478" y="414"/>
                    <a:pt x="478" y="414"/>
                    <a:pt x="478" y="414"/>
                  </a:cubicBezTo>
                  <a:cubicBezTo>
                    <a:pt x="494" y="414"/>
                    <a:pt x="494" y="414"/>
                    <a:pt x="494" y="414"/>
                  </a:cubicBezTo>
                  <a:lnTo>
                    <a:pt x="494" y="420"/>
                  </a:lnTo>
                  <a:close/>
                  <a:moveTo>
                    <a:pt x="494" y="404"/>
                  </a:moveTo>
                  <a:cubicBezTo>
                    <a:pt x="478" y="404"/>
                    <a:pt x="478" y="404"/>
                    <a:pt x="478" y="404"/>
                  </a:cubicBezTo>
                  <a:cubicBezTo>
                    <a:pt x="478" y="397"/>
                    <a:pt x="478" y="397"/>
                    <a:pt x="478" y="397"/>
                  </a:cubicBezTo>
                  <a:cubicBezTo>
                    <a:pt x="494" y="397"/>
                    <a:pt x="494" y="397"/>
                    <a:pt x="494" y="397"/>
                  </a:cubicBezTo>
                  <a:lnTo>
                    <a:pt x="494" y="404"/>
                  </a:lnTo>
                  <a:close/>
                  <a:moveTo>
                    <a:pt x="494" y="387"/>
                  </a:moveTo>
                  <a:cubicBezTo>
                    <a:pt x="478" y="387"/>
                    <a:pt x="478" y="387"/>
                    <a:pt x="478" y="387"/>
                  </a:cubicBezTo>
                  <a:cubicBezTo>
                    <a:pt x="478" y="381"/>
                    <a:pt x="478" y="381"/>
                    <a:pt x="478" y="381"/>
                  </a:cubicBezTo>
                  <a:cubicBezTo>
                    <a:pt x="494" y="381"/>
                    <a:pt x="494" y="381"/>
                    <a:pt x="494" y="381"/>
                  </a:cubicBezTo>
                  <a:lnTo>
                    <a:pt x="494" y="387"/>
                  </a:lnTo>
                  <a:close/>
                  <a:moveTo>
                    <a:pt x="494" y="371"/>
                  </a:moveTo>
                  <a:cubicBezTo>
                    <a:pt x="478" y="371"/>
                    <a:pt x="478" y="371"/>
                    <a:pt x="478" y="371"/>
                  </a:cubicBezTo>
                  <a:cubicBezTo>
                    <a:pt x="478" y="365"/>
                    <a:pt x="478" y="365"/>
                    <a:pt x="478" y="365"/>
                  </a:cubicBezTo>
                  <a:cubicBezTo>
                    <a:pt x="494" y="365"/>
                    <a:pt x="494" y="365"/>
                    <a:pt x="494" y="365"/>
                  </a:cubicBezTo>
                  <a:lnTo>
                    <a:pt x="494" y="371"/>
                  </a:lnTo>
                  <a:close/>
                  <a:moveTo>
                    <a:pt x="494" y="355"/>
                  </a:moveTo>
                  <a:cubicBezTo>
                    <a:pt x="478" y="355"/>
                    <a:pt x="478" y="355"/>
                    <a:pt x="478" y="355"/>
                  </a:cubicBezTo>
                  <a:cubicBezTo>
                    <a:pt x="478" y="348"/>
                    <a:pt x="478" y="348"/>
                    <a:pt x="478" y="348"/>
                  </a:cubicBezTo>
                  <a:cubicBezTo>
                    <a:pt x="494" y="348"/>
                    <a:pt x="494" y="348"/>
                    <a:pt x="494" y="348"/>
                  </a:cubicBezTo>
                  <a:lnTo>
                    <a:pt x="494" y="355"/>
                  </a:lnTo>
                  <a:close/>
                  <a:moveTo>
                    <a:pt x="494" y="338"/>
                  </a:moveTo>
                  <a:cubicBezTo>
                    <a:pt x="478" y="338"/>
                    <a:pt x="478" y="338"/>
                    <a:pt x="478" y="338"/>
                  </a:cubicBezTo>
                  <a:cubicBezTo>
                    <a:pt x="478" y="332"/>
                    <a:pt x="478" y="332"/>
                    <a:pt x="478" y="332"/>
                  </a:cubicBezTo>
                  <a:cubicBezTo>
                    <a:pt x="494" y="332"/>
                    <a:pt x="494" y="332"/>
                    <a:pt x="494" y="332"/>
                  </a:cubicBezTo>
                  <a:lnTo>
                    <a:pt x="494" y="338"/>
                  </a:lnTo>
                  <a:close/>
                  <a:moveTo>
                    <a:pt x="494" y="322"/>
                  </a:moveTo>
                  <a:cubicBezTo>
                    <a:pt x="478" y="322"/>
                    <a:pt x="478" y="322"/>
                    <a:pt x="478" y="322"/>
                  </a:cubicBezTo>
                  <a:cubicBezTo>
                    <a:pt x="478" y="315"/>
                    <a:pt x="478" y="315"/>
                    <a:pt x="478" y="315"/>
                  </a:cubicBezTo>
                  <a:cubicBezTo>
                    <a:pt x="494" y="315"/>
                    <a:pt x="494" y="315"/>
                    <a:pt x="494" y="315"/>
                  </a:cubicBezTo>
                  <a:lnTo>
                    <a:pt x="494" y="322"/>
                  </a:lnTo>
                  <a:close/>
                  <a:moveTo>
                    <a:pt x="494" y="306"/>
                  </a:moveTo>
                  <a:cubicBezTo>
                    <a:pt x="478" y="306"/>
                    <a:pt x="478" y="306"/>
                    <a:pt x="478" y="306"/>
                  </a:cubicBezTo>
                  <a:cubicBezTo>
                    <a:pt x="478" y="299"/>
                    <a:pt x="478" y="299"/>
                    <a:pt x="478" y="299"/>
                  </a:cubicBezTo>
                  <a:cubicBezTo>
                    <a:pt x="494" y="299"/>
                    <a:pt x="494" y="299"/>
                    <a:pt x="494" y="299"/>
                  </a:cubicBezTo>
                  <a:lnTo>
                    <a:pt x="494" y="306"/>
                  </a:lnTo>
                  <a:close/>
                  <a:moveTo>
                    <a:pt x="494" y="289"/>
                  </a:moveTo>
                  <a:cubicBezTo>
                    <a:pt x="478" y="289"/>
                    <a:pt x="478" y="289"/>
                    <a:pt x="478" y="289"/>
                  </a:cubicBezTo>
                  <a:cubicBezTo>
                    <a:pt x="478" y="283"/>
                    <a:pt x="478" y="283"/>
                    <a:pt x="478" y="283"/>
                  </a:cubicBezTo>
                  <a:cubicBezTo>
                    <a:pt x="494" y="283"/>
                    <a:pt x="494" y="283"/>
                    <a:pt x="494" y="283"/>
                  </a:cubicBezTo>
                  <a:lnTo>
                    <a:pt x="494" y="289"/>
                  </a:lnTo>
                  <a:close/>
                  <a:moveTo>
                    <a:pt x="494" y="273"/>
                  </a:moveTo>
                  <a:cubicBezTo>
                    <a:pt x="478" y="273"/>
                    <a:pt x="478" y="273"/>
                    <a:pt x="478" y="273"/>
                  </a:cubicBezTo>
                  <a:cubicBezTo>
                    <a:pt x="478" y="266"/>
                    <a:pt x="478" y="266"/>
                    <a:pt x="478" y="266"/>
                  </a:cubicBezTo>
                  <a:cubicBezTo>
                    <a:pt x="494" y="266"/>
                    <a:pt x="494" y="266"/>
                    <a:pt x="494" y="266"/>
                  </a:cubicBezTo>
                  <a:lnTo>
                    <a:pt x="494" y="273"/>
                  </a:lnTo>
                  <a:close/>
                  <a:moveTo>
                    <a:pt x="494" y="256"/>
                  </a:moveTo>
                  <a:cubicBezTo>
                    <a:pt x="478" y="256"/>
                    <a:pt x="478" y="256"/>
                    <a:pt x="478" y="256"/>
                  </a:cubicBezTo>
                  <a:cubicBezTo>
                    <a:pt x="478" y="250"/>
                    <a:pt x="478" y="250"/>
                    <a:pt x="478" y="250"/>
                  </a:cubicBezTo>
                  <a:cubicBezTo>
                    <a:pt x="494" y="250"/>
                    <a:pt x="494" y="250"/>
                    <a:pt x="494" y="250"/>
                  </a:cubicBezTo>
                  <a:lnTo>
                    <a:pt x="494" y="256"/>
                  </a:lnTo>
                  <a:close/>
                  <a:moveTo>
                    <a:pt x="513" y="535"/>
                  </a:moveTo>
                  <a:cubicBezTo>
                    <a:pt x="497" y="535"/>
                    <a:pt x="497" y="535"/>
                    <a:pt x="497" y="535"/>
                  </a:cubicBezTo>
                  <a:cubicBezTo>
                    <a:pt x="497" y="528"/>
                    <a:pt x="497" y="528"/>
                    <a:pt x="497" y="528"/>
                  </a:cubicBezTo>
                  <a:cubicBezTo>
                    <a:pt x="513" y="528"/>
                    <a:pt x="513" y="528"/>
                    <a:pt x="513" y="528"/>
                  </a:cubicBezTo>
                  <a:lnTo>
                    <a:pt x="513" y="535"/>
                  </a:lnTo>
                  <a:close/>
                  <a:moveTo>
                    <a:pt x="513" y="519"/>
                  </a:moveTo>
                  <a:cubicBezTo>
                    <a:pt x="497" y="519"/>
                    <a:pt x="497" y="519"/>
                    <a:pt x="497" y="519"/>
                  </a:cubicBezTo>
                  <a:cubicBezTo>
                    <a:pt x="497" y="512"/>
                    <a:pt x="497" y="512"/>
                    <a:pt x="497" y="512"/>
                  </a:cubicBezTo>
                  <a:cubicBezTo>
                    <a:pt x="513" y="512"/>
                    <a:pt x="513" y="512"/>
                    <a:pt x="513" y="512"/>
                  </a:cubicBezTo>
                  <a:lnTo>
                    <a:pt x="513" y="519"/>
                  </a:lnTo>
                  <a:close/>
                  <a:moveTo>
                    <a:pt x="513" y="502"/>
                  </a:moveTo>
                  <a:cubicBezTo>
                    <a:pt x="497" y="502"/>
                    <a:pt x="497" y="502"/>
                    <a:pt x="497" y="502"/>
                  </a:cubicBezTo>
                  <a:cubicBezTo>
                    <a:pt x="497" y="496"/>
                    <a:pt x="497" y="496"/>
                    <a:pt x="497" y="496"/>
                  </a:cubicBezTo>
                  <a:cubicBezTo>
                    <a:pt x="513" y="496"/>
                    <a:pt x="513" y="496"/>
                    <a:pt x="513" y="496"/>
                  </a:cubicBezTo>
                  <a:lnTo>
                    <a:pt x="513" y="502"/>
                  </a:lnTo>
                  <a:close/>
                  <a:moveTo>
                    <a:pt x="513" y="486"/>
                  </a:moveTo>
                  <a:cubicBezTo>
                    <a:pt x="497" y="486"/>
                    <a:pt x="497" y="486"/>
                    <a:pt x="497" y="486"/>
                  </a:cubicBezTo>
                  <a:cubicBezTo>
                    <a:pt x="497" y="479"/>
                    <a:pt x="497" y="479"/>
                    <a:pt x="497" y="479"/>
                  </a:cubicBezTo>
                  <a:cubicBezTo>
                    <a:pt x="513" y="479"/>
                    <a:pt x="513" y="479"/>
                    <a:pt x="513" y="479"/>
                  </a:cubicBezTo>
                  <a:lnTo>
                    <a:pt x="513" y="486"/>
                  </a:lnTo>
                  <a:close/>
                  <a:moveTo>
                    <a:pt x="513" y="469"/>
                  </a:moveTo>
                  <a:cubicBezTo>
                    <a:pt x="497" y="469"/>
                    <a:pt x="497" y="469"/>
                    <a:pt x="497" y="469"/>
                  </a:cubicBezTo>
                  <a:cubicBezTo>
                    <a:pt x="497" y="463"/>
                    <a:pt x="497" y="463"/>
                    <a:pt x="497" y="463"/>
                  </a:cubicBezTo>
                  <a:cubicBezTo>
                    <a:pt x="513" y="463"/>
                    <a:pt x="513" y="463"/>
                    <a:pt x="513" y="463"/>
                  </a:cubicBezTo>
                  <a:lnTo>
                    <a:pt x="513" y="469"/>
                  </a:lnTo>
                  <a:close/>
                  <a:moveTo>
                    <a:pt x="513" y="453"/>
                  </a:moveTo>
                  <a:cubicBezTo>
                    <a:pt x="497" y="453"/>
                    <a:pt x="497" y="453"/>
                    <a:pt x="497" y="453"/>
                  </a:cubicBezTo>
                  <a:cubicBezTo>
                    <a:pt x="497" y="446"/>
                    <a:pt x="497" y="446"/>
                    <a:pt x="497" y="446"/>
                  </a:cubicBezTo>
                  <a:cubicBezTo>
                    <a:pt x="513" y="446"/>
                    <a:pt x="513" y="446"/>
                    <a:pt x="513" y="446"/>
                  </a:cubicBezTo>
                  <a:lnTo>
                    <a:pt x="513" y="453"/>
                  </a:lnTo>
                  <a:close/>
                  <a:moveTo>
                    <a:pt x="513" y="437"/>
                  </a:moveTo>
                  <a:cubicBezTo>
                    <a:pt x="497" y="437"/>
                    <a:pt x="497" y="437"/>
                    <a:pt x="497" y="437"/>
                  </a:cubicBezTo>
                  <a:cubicBezTo>
                    <a:pt x="497" y="430"/>
                    <a:pt x="497" y="430"/>
                    <a:pt x="497" y="430"/>
                  </a:cubicBezTo>
                  <a:cubicBezTo>
                    <a:pt x="513" y="430"/>
                    <a:pt x="513" y="430"/>
                    <a:pt x="513" y="430"/>
                  </a:cubicBezTo>
                  <a:lnTo>
                    <a:pt x="513" y="437"/>
                  </a:lnTo>
                  <a:close/>
                  <a:moveTo>
                    <a:pt x="513" y="420"/>
                  </a:moveTo>
                  <a:cubicBezTo>
                    <a:pt x="497" y="420"/>
                    <a:pt x="497" y="420"/>
                    <a:pt x="497" y="420"/>
                  </a:cubicBezTo>
                  <a:cubicBezTo>
                    <a:pt x="497" y="414"/>
                    <a:pt x="497" y="414"/>
                    <a:pt x="497" y="414"/>
                  </a:cubicBezTo>
                  <a:cubicBezTo>
                    <a:pt x="513" y="414"/>
                    <a:pt x="513" y="414"/>
                    <a:pt x="513" y="414"/>
                  </a:cubicBezTo>
                  <a:lnTo>
                    <a:pt x="513" y="420"/>
                  </a:lnTo>
                  <a:close/>
                  <a:moveTo>
                    <a:pt x="513" y="404"/>
                  </a:moveTo>
                  <a:cubicBezTo>
                    <a:pt x="497" y="404"/>
                    <a:pt x="497" y="404"/>
                    <a:pt x="497" y="404"/>
                  </a:cubicBezTo>
                  <a:cubicBezTo>
                    <a:pt x="497" y="397"/>
                    <a:pt x="497" y="397"/>
                    <a:pt x="497" y="397"/>
                  </a:cubicBezTo>
                  <a:cubicBezTo>
                    <a:pt x="513" y="397"/>
                    <a:pt x="513" y="397"/>
                    <a:pt x="513" y="397"/>
                  </a:cubicBezTo>
                  <a:lnTo>
                    <a:pt x="513" y="404"/>
                  </a:lnTo>
                  <a:close/>
                  <a:moveTo>
                    <a:pt x="513" y="387"/>
                  </a:moveTo>
                  <a:cubicBezTo>
                    <a:pt x="497" y="387"/>
                    <a:pt x="497" y="387"/>
                    <a:pt x="497" y="387"/>
                  </a:cubicBezTo>
                  <a:cubicBezTo>
                    <a:pt x="497" y="381"/>
                    <a:pt x="497" y="381"/>
                    <a:pt x="497" y="381"/>
                  </a:cubicBezTo>
                  <a:cubicBezTo>
                    <a:pt x="513" y="381"/>
                    <a:pt x="513" y="381"/>
                    <a:pt x="513" y="381"/>
                  </a:cubicBezTo>
                  <a:lnTo>
                    <a:pt x="513" y="387"/>
                  </a:lnTo>
                  <a:close/>
                  <a:moveTo>
                    <a:pt x="513" y="371"/>
                  </a:moveTo>
                  <a:cubicBezTo>
                    <a:pt x="497" y="371"/>
                    <a:pt x="497" y="371"/>
                    <a:pt x="497" y="371"/>
                  </a:cubicBezTo>
                  <a:cubicBezTo>
                    <a:pt x="497" y="365"/>
                    <a:pt x="497" y="365"/>
                    <a:pt x="497" y="365"/>
                  </a:cubicBezTo>
                  <a:cubicBezTo>
                    <a:pt x="513" y="365"/>
                    <a:pt x="513" y="365"/>
                    <a:pt x="513" y="365"/>
                  </a:cubicBezTo>
                  <a:lnTo>
                    <a:pt x="513" y="371"/>
                  </a:lnTo>
                  <a:close/>
                  <a:moveTo>
                    <a:pt x="513" y="355"/>
                  </a:moveTo>
                  <a:cubicBezTo>
                    <a:pt x="497" y="355"/>
                    <a:pt x="497" y="355"/>
                    <a:pt x="497" y="355"/>
                  </a:cubicBezTo>
                  <a:cubicBezTo>
                    <a:pt x="497" y="348"/>
                    <a:pt x="497" y="348"/>
                    <a:pt x="497" y="348"/>
                  </a:cubicBezTo>
                  <a:cubicBezTo>
                    <a:pt x="513" y="348"/>
                    <a:pt x="513" y="348"/>
                    <a:pt x="513" y="348"/>
                  </a:cubicBezTo>
                  <a:lnTo>
                    <a:pt x="513" y="355"/>
                  </a:lnTo>
                  <a:close/>
                  <a:moveTo>
                    <a:pt x="513" y="338"/>
                  </a:moveTo>
                  <a:cubicBezTo>
                    <a:pt x="497" y="338"/>
                    <a:pt x="497" y="338"/>
                    <a:pt x="497" y="338"/>
                  </a:cubicBezTo>
                  <a:cubicBezTo>
                    <a:pt x="497" y="332"/>
                    <a:pt x="497" y="332"/>
                    <a:pt x="497" y="332"/>
                  </a:cubicBezTo>
                  <a:cubicBezTo>
                    <a:pt x="513" y="332"/>
                    <a:pt x="513" y="332"/>
                    <a:pt x="513" y="332"/>
                  </a:cubicBezTo>
                  <a:lnTo>
                    <a:pt x="513" y="338"/>
                  </a:lnTo>
                  <a:close/>
                  <a:moveTo>
                    <a:pt x="513" y="322"/>
                  </a:moveTo>
                  <a:cubicBezTo>
                    <a:pt x="497" y="322"/>
                    <a:pt x="497" y="322"/>
                    <a:pt x="497" y="322"/>
                  </a:cubicBezTo>
                  <a:cubicBezTo>
                    <a:pt x="497" y="315"/>
                    <a:pt x="497" y="315"/>
                    <a:pt x="497" y="315"/>
                  </a:cubicBezTo>
                  <a:cubicBezTo>
                    <a:pt x="513" y="315"/>
                    <a:pt x="513" y="315"/>
                    <a:pt x="513" y="315"/>
                  </a:cubicBezTo>
                  <a:lnTo>
                    <a:pt x="513" y="322"/>
                  </a:lnTo>
                  <a:close/>
                  <a:moveTo>
                    <a:pt x="513" y="306"/>
                  </a:moveTo>
                  <a:cubicBezTo>
                    <a:pt x="497" y="306"/>
                    <a:pt x="497" y="306"/>
                    <a:pt x="497" y="306"/>
                  </a:cubicBezTo>
                  <a:cubicBezTo>
                    <a:pt x="497" y="299"/>
                    <a:pt x="497" y="299"/>
                    <a:pt x="497" y="299"/>
                  </a:cubicBezTo>
                  <a:cubicBezTo>
                    <a:pt x="513" y="299"/>
                    <a:pt x="513" y="299"/>
                    <a:pt x="513" y="299"/>
                  </a:cubicBezTo>
                  <a:lnTo>
                    <a:pt x="513" y="306"/>
                  </a:lnTo>
                  <a:close/>
                  <a:moveTo>
                    <a:pt x="513" y="289"/>
                  </a:moveTo>
                  <a:cubicBezTo>
                    <a:pt x="497" y="289"/>
                    <a:pt x="497" y="289"/>
                    <a:pt x="497" y="289"/>
                  </a:cubicBezTo>
                  <a:cubicBezTo>
                    <a:pt x="497" y="283"/>
                    <a:pt x="497" y="283"/>
                    <a:pt x="497" y="283"/>
                  </a:cubicBezTo>
                  <a:cubicBezTo>
                    <a:pt x="513" y="283"/>
                    <a:pt x="513" y="283"/>
                    <a:pt x="513" y="283"/>
                  </a:cubicBezTo>
                  <a:lnTo>
                    <a:pt x="513" y="289"/>
                  </a:lnTo>
                  <a:close/>
                  <a:moveTo>
                    <a:pt x="513" y="273"/>
                  </a:moveTo>
                  <a:cubicBezTo>
                    <a:pt x="497" y="273"/>
                    <a:pt x="497" y="273"/>
                    <a:pt x="497" y="273"/>
                  </a:cubicBezTo>
                  <a:cubicBezTo>
                    <a:pt x="497" y="266"/>
                    <a:pt x="497" y="266"/>
                    <a:pt x="497" y="266"/>
                  </a:cubicBezTo>
                  <a:cubicBezTo>
                    <a:pt x="513" y="266"/>
                    <a:pt x="513" y="266"/>
                    <a:pt x="513" y="266"/>
                  </a:cubicBezTo>
                  <a:lnTo>
                    <a:pt x="513" y="273"/>
                  </a:lnTo>
                  <a:close/>
                  <a:moveTo>
                    <a:pt x="513" y="256"/>
                  </a:moveTo>
                  <a:cubicBezTo>
                    <a:pt x="497" y="256"/>
                    <a:pt x="497" y="256"/>
                    <a:pt x="497" y="256"/>
                  </a:cubicBezTo>
                  <a:cubicBezTo>
                    <a:pt x="497" y="250"/>
                    <a:pt x="497" y="250"/>
                    <a:pt x="497" y="250"/>
                  </a:cubicBezTo>
                  <a:cubicBezTo>
                    <a:pt x="513" y="250"/>
                    <a:pt x="513" y="250"/>
                    <a:pt x="513" y="250"/>
                  </a:cubicBezTo>
                  <a:lnTo>
                    <a:pt x="513" y="256"/>
                  </a:lnTo>
                  <a:close/>
                  <a:moveTo>
                    <a:pt x="533" y="535"/>
                  </a:moveTo>
                  <a:cubicBezTo>
                    <a:pt x="517" y="535"/>
                    <a:pt x="517" y="535"/>
                    <a:pt x="517" y="535"/>
                  </a:cubicBezTo>
                  <a:cubicBezTo>
                    <a:pt x="517" y="528"/>
                    <a:pt x="517" y="528"/>
                    <a:pt x="517" y="528"/>
                  </a:cubicBezTo>
                  <a:cubicBezTo>
                    <a:pt x="533" y="528"/>
                    <a:pt x="533" y="528"/>
                    <a:pt x="533" y="528"/>
                  </a:cubicBezTo>
                  <a:lnTo>
                    <a:pt x="533" y="535"/>
                  </a:lnTo>
                  <a:close/>
                  <a:moveTo>
                    <a:pt x="533" y="519"/>
                  </a:moveTo>
                  <a:cubicBezTo>
                    <a:pt x="517" y="519"/>
                    <a:pt x="517" y="519"/>
                    <a:pt x="517" y="519"/>
                  </a:cubicBezTo>
                  <a:cubicBezTo>
                    <a:pt x="517" y="512"/>
                    <a:pt x="517" y="512"/>
                    <a:pt x="517" y="512"/>
                  </a:cubicBezTo>
                  <a:cubicBezTo>
                    <a:pt x="533" y="512"/>
                    <a:pt x="533" y="512"/>
                    <a:pt x="533" y="512"/>
                  </a:cubicBezTo>
                  <a:lnTo>
                    <a:pt x="533" y="519"/>
                  </a:lnTo>
                  <a:close/>
                  <a:moveTo>
                    <a:pt x="533" y="502"/>
                  </a:moveTo>
                  <a:cubicBezTo>
                    <a:pt x="517" y="502"/>
                    <a:pt x="517" y="502"/>
                    <a:pt x="517" y="502"/>
                  </a:cubicBezTo>
                  <a:cubicBezTo>
                    <a:pt x="517" y="496"/>
                    <a:pt x="517" y="496"/>
                    <a:pt x="517" y="496"/>
                  </a:cubicBezTo>
                  <a:cubicBezTo>
                    <a:pt x="533" y="496"/>
                    <a:pt x="533" y="496"/>
                    <a:pt x="533" y="496"/>
                  </a:cubicBezTo>
                  <a:lnTo>
                    <a:pt x="533" y="502"/>
                  </a:lnTo>
                  <a:close/>
                  <a:moveTo>
                    <a:pt x="533" y="486"/>
                  </a:moveTo>
                  <a:cubicBezTo>
                    <a:pt x="517" y="486"/>
                    <a:pt x="517" y="486"/>
                    <a:pt x="517" y="486"/>
                  </a:cubicBezTo>
                  <a:cubicBezTo>
                    <a:pt x="517" y="479"/>
                    <a:pt x="517" y="479"/>
                    <a:pt x="517" y="479"/>
                  </a:cubicBezTo>
                  <a:cubicBezTo>
                    <a:pt x="533" y="479"/>
                    <a:pt x="533" y="479"/>
                    <a:pt x="533" y="479"/>
                  </a:cubicBezTo>
                  <a:lnTo>
                    <a:pt x="533" y="486"/>
                  </a:lnTo>
                  <a:close/>
                  <a:moveTo>
                    <a:pt x="533" y="469"/>
                  </a:moveTo>
                  <a:cubicBezTo>
                    <a:pt x="517" y="469"/>
                    <a:pt x="517" y="469"/>
                    <a:pt x="517" y="469"/>
                  </a:cubicBezTo>
                  <a:cubicBezTo>
                    <a:pt x="517" y="463"/>
                    <a:pt x="517" y="463"/>
                    <a:pt x="517" y="463"/>
                  </a:cubicBezTo>
                  <a:cubicBezTo>
                    <a:pt x="533" y="463"/>
                    <a:pt x="533" y="463"/>
                    <a:pt x="533" y="463"/>
                  </a:cubicBezTo>
                  <a:lnTo>
                    <a:pt x="533" y="469"/>
                  </a:lnTo>
                  <a:close/>
                  <a:moveTo>
                    <a:pt x="533" y="453"/>
                  </a:moveTo>
                  <a:cubicBezTo>
                    <a:pt x="517" y="453"/>
                    <a:pt x="517" y="453"/>
                    <a:pt x="517" y="453"/>
                  </a:cubicBezTo>
                  <a:cubicBezTo>
                    <a:pt x="517" y="446"/>
                    <a:pt x="517" y="446"/>
                    <a:pt x="517" y="446"/>
                  </a:cubicBezTo>
                  <a:cubicBezTo>
                    <a:pt x="533" y="446"/>
                    <a:pt x="533" y="446"/>
                    <a:pt x="533" y="446"/>
                  </a:cubicBezTo>
                  <a:lnTo>
                    <a:pt x="533" y="453"/>
                  </a:lnTo>
                  <a:close/>
                  <a:moveTo>
                    <a:pt x="533" y="437"/>
                  </a:moveTo>
                  <a:cubicBezTo>
                    <a:pt x="517" y="437"/>
                    <a:pt x="517" y="437"/>
                    <a:pt x="517" y="437"/>
                  </a:cubicBezTo>
                  <a:cubicBezTo>
                    <a:pt x="517" y="430"/>
                    <a:pt x="517" y="430"/>
                    <a:pt x="517" y="430"/>
                  </a:cubicBezTo>
                  <a:cubicBezTo>
                    <a:pt x="533" y="430"/>
                    <a:pt x="533" y="430"/>
                    <a:pt x="533" y="430"/>
                  </a:cubicBezTo>
                  <a:lnTo>
                    <a:pt x="533" y="437"/>
                  </a:lnTo>
                  <a:close/>
                  <a:moveTo>
                    <a:pt x="533" y="420"/>
                  </a:moveTo>
                  <a:cubicBezTo>
                    <a:pt x="517" y="420"/>
                    <a:pt x="517" y="420"/>
                    <a:pt x="517" y="420"/>
                  </a:cubicBezTo>
                  <a:cubicBezTo>
                    <a:pt x="517" y="414"/>
                    <a:pt x="517" y="414"/>
                    <a:pt x="517" y="414"/>
                  </a:cubicBezTo>
                  <a:cubicBezTo>
                    <a:pt x="533" y="414"/>
                    <a:pt x="533" y="414"/>
                    <a:pt x="533" y="414"/>
                  </a:cubicBezTo>
                  <a:lnTo>
                    <a:pt x="533" y="420"/>
                  </a:lnTo>
                  <a:close/>
                  <a:moveTo>
                    <a:pt x="533" y="404"/>
                  </a:moveTo>
                  <a:cubicBezTo>
                    <a:pt x="517" y="404"/>
                    <a:pt x="517" y="404"/>
                    <a:pt x="517" y="404"/>
                  </a:cubicBezTo>
                  <a:cubicBezTo>
                    <a:pt x="517" y="397"/>
                    <a:pt x="517" y="397"/>
                    <a:pt x="517" y="397"/>
                  </a:cubicBezTo>
                  <a:cubicBezTo>
                    <a:pt x="533" y="397"/>
                    <a:pt x="533" y="397"/>
                    <a:pt x="533" y="397"/>
                  </a:cubicBezTo>
                  <a:lnTo>
                    <a:pt x="533" y="404"/>
                  </a:lnTo>
                  <a:close/>
                  <a:moveTo>
                    <a:pt x="533" y="387"/>
                  </a:moveTo>
                  <a:cubicBezTo>
                    <a:pt x="517" y="387"/>
                    <a:pt x="517" y="387"/>
                    <a:pt x="517" y="387"/>
                  </a:cubicBezTo>
                  <a:cubicBezTo>
                    <a:pt x="517" y="381"/>
                    <a:pt x="517" y="381"/>
                    <a:pt x="517" y="381"/>
                  </a:cubicBezTo>
                  <a:cubicBezTo>
                    <a:pt x="533" y="381"/>
                    <a:pt x="533" y="381"/>
                    <a:pt x="533" y="381"/>
                  </a:cubicBezTo>
                  <a:lnTo>
                    <a:pt x="533" y="387"/>
                  </a:lnTo>
                  <a:close/>
                  <a:moveTo>
                    <a:pt x="533" y="371"/>
                  </a:moveTo>
                  <a:cubicBezTo>
                    <a:pt x="517" y="371"/>
                    <a:pt x="517" y="371"/>
                    <a:pt x="517" y="371"/>
                  </a:cubicBezTo>
                  <a:cubicBezTo>
                    <a:pt x="517" y="365"/>
                    <a:pt x="517" y="365"/>
                    <a:pt x="517" y="365"/>
                  </a:cubicBezTo>
                  <a:cubicBezTo>
                    <a:pt x="533" y="365"/>
                    <a:pt x="533" y="365"/>
                    <a:pt x="533" y="365"/>
                  </a:cubicBezTo>
                  <a:lnTo>
                    <a:pt x="533" y="371"/>
                  </a:lnTo>
                  <a:close/>
                  <a:moveTo>
                    <a:pt x="533" y="355"/>
                  </a:moveTo>
                  <a:cubicBezTo>
                    <a:pt x="517" y="355"/>
                    <a:pt x="517" y="355"/>
                    <a:pt x="517" y="355"/>
                  </a:cubicBezTo>
                  <a:cubicBezTo>
                    <a:pt x="517" y="348"/>
                    <a:pt x="517" y="348"/>
                    <a:pt x="517" y="348"/>
                  </a:cubicBezTo>
                  <a:cubicBezTo>
                    <a:pt x="533" y="348"/>
                    <a:pt x="533" y="348"/>
                    <a:pt x="533" y="348"/>
                  </a:cubicBezTo>
                  <a:lnTo>
                    <a:pt x="533" y="355"/>
                  </a:lnTo>
                  <a:close/>
                  <a:moveTo>
                    <a:pt x="533" y="338"/>
                  </a:moveTo>
                  <a:cubicBezTo>
                    <a:pt x="517" y="338"/>
                    <a:pt x="517" y="338"/>
                    <a:pt x="517" y="338"/>
                  </a:cubicBezTo>
                  <a:cubicBezTo>
                    <a:pt x="517" y="332"/>
                    <a:pt x="517" y="332"/>
                    <a:pt x="517" y="332"/>
                  </a:cubicBezTo>
                  <a:cubicBezTo>
                    <a:pt x="533" y="332"/>
                    <a:pt x="533" y="332"/>
                    <a:pt x="533" y="332"/>
                  </a:cubicBezTo>
                  <a:lnTo>
                    <a:pt x="533" y="338"/>
                  </a:lnTo>
                  <a:close/>
                  <a:moveTo>
                    <a:pt x="533" y="322"/>
                  </a:moveTo>
                  <a:cubicBezTo>
                    <a:pt x="517" y="322"/>
                    <a:pt x="517" y="322"/>
                    <a:pt x="517" y="322"/>
                  </a:cubicBezTo>
                  <a:cubicBezTo>
                    <a:pt x="517" y="315"/>
                    <a:pt x="517" y="315"/>
                    <a:pt x="517" y="315"/>
                  </a:cubicBezTo>
                  <a:cubicBezTo>
                    <a:pt x="533" y="315"/>
                    <a:pt x="533" y="315"/>
                    <a:pt x="533" y="315"/>
                  </a:cubicBezTo>
                  <a:lnTo>
                    <a:pt x="533" y="322"/>
                  </a:lnTo>
                  <a:close/>
                  <a:moveTo>
                    <a:pt x="533" y="306"/>
                  </a:moveTo>
                  <a:cubicBezTo>
                    <a:pt x="517" y="306"/>
                    <a:pt x="517" y="306"/>
                    <a:pt x="517" y="306"/>
                  </a:cubicBezTo>
                  <a:cubicBezTo>
                    <a:pt x="517" y="299"/>
                    <a:pt x="517" y="299"/>
                    <a:pt x="517" y="299"/>
                  </a:cubicBezTo>
                  <a:cubicBezTo>
                    <a:pt x="533" y="299"/>
                    <a:pt x="533" y="299"/>
                    <a:pt x="533" y="299"/>
                  </a:cubicBezTo>
                  <a:lnTo>
                    <a:pt x="533" y="306"/>
                  </a:lnTo>
                  <a:close/>
                  <a:moveTo>
                    <a:pt x="533" y="289"/>
                  </a:moveTo>
                  <a:cubicBezTo>
                    <a:pt x="517" y="289"/>
                    <a:pt x="517" y="289"/>
                    <a:pt x="517" y="289"/>
                  </a:cubicBezTo>
                  <a:cubicBezTo>
                    <a:pt x="517" y="283"/>
                    <a:pt x="517" y="283"/>
                    <a:pt x="517" y="283"/>
                  </a:cubicBezTo>
                  <a:cubicBezTo>
                    <a:pt x="533" y="283"/>
                    <a:pt x="533" y="283"/>
                    <a:pt x="533" y="283"/>
                  </a:cubicBezTo>
                  <a:lnTo>
                    <a:pt x="533" y="289"/>
                  </a:lnTo>
                  <a:close/>
                  <a:moveTo>
                    <a:pt x="533" y="273"/>
                  </a:moveTo>
                  <a:cubicBezTo>
                    <a:pt x="517" y="273"/>
                    <a:pt x="517" y="273"/>
                    <a:pt x="517" y="273"/>
                  </a:cubicBezTo>
                  <a:cubicBezTo>
                    <a:pt x="517" y="266"/>
                    <a:pt x="517" y="266"/>
                    <a:pt x="517" y="266"/>
                  </a:cubicBezTo>
                  <a:cubicBezTo>
                    <a:pt x="533" y="266"/>
                    <a:pt x="533" y="266"/>
                    <a:pt x="533" y="266"/>
                  </a:cubicBezTo>
                  <a:lnTo>
                    <a:pt x="533" y="273"/>
                  </a:lnTo>
                  <a:close/>
                  <a:moveTo>
                    <a:pt x="533" y="256"/>
                  </a:moveTo>
                  <a:cubicBezTo>
                    <a:pt x="517" y="256"/>
                    <a:pt x="517" y="256"/>
                    <a:pt x="517" y="256"/>
                  </a:cubicBezTo>
                  <a:cubicBezTo>
                    <a:pt x="517" y="250"/>
                    <a:pt x="517" y="250"/>
                    <a:pt x="517" y="250"/>
                  </a:cubicBezTo>
                  <a:cubicBezTo>
                    <a:pt x="533" y="250"/>
                    <a:pt x="533" y="250"/>
                    <a:pt x="533" y="250"/>
                  </a:cubicBezTo>
                  <a:lnTo>
                    <a:pt x="533" y="256"/>
                  </a:lnTo>
                  <a:close/>
                  <a:moveTo>
                    <a:pt x="552" y="535"/>
                  </a:moveTo>
                  <a:cubicBezTo>
                    <a:pt x="536" y="535"/>
                    <a:pt x="536" y="535"/>
                    <a:pt x="536" y="535"/>
                  </a:cubicBezTo>
                  <a:cubicBezTo>
                    <a:pt x="536" y="528"/>
                    <a:pt x="536" y="528"/>
                    <a:pt x="536" y="528"/>
                  </a:cubicBezTo>
                  <a:cubicBezTo>
                    <a:pt x="552" y="528"/>
                    <a:pt x="552" y="528"/>
                    <a:pt x="552" y="528"/>
                  </a:cubicBezTo>
                  <a:lnTo>
                    <a:pt x="552" y="535"/>
                  </a:lnTo>
                  <a:close/>
                  <a:moveTo>
                    <a:pt x="552" y="519"/>
                  </a:moveTo>
                  <a:cubicBezTo>
                    <a:pt x="536" y="519"/>
                    <a:pt x="536" y="519"/>
                    <a:pt x="536" y="519"/>
                  </a:cubicBezTo>
                  <a:cubicBezTo>
                    <a:pt x="536" y="512"/>
                    <a:pt x="536" y="512"/>
                    <a:pt x="536" y="512"/>
                  </a:cubicBezTo>
                  <a:cubicBezTo>
                    <a:pt x="552" y="512"/>
                    <a:pt x="552" y="512"/>
                    <a:pt x="552" y="512"/>
                  </a:cubicBezTo>
                  <a:lnTo>
                    <a:pt x="552" y="519"/>
                  </a:lnTo>
                  <a:close/>
                  <a:moveTo>
                    <a:pt x="552" y="502"/>
                  </a:moveTo>
                  <a:cubicBezTo>
                    <a:pt x="536" y="502"/>
                    <a:pt x="536" y="502"/>
                    <a:pt x="536" y="502"/>
                  </a:cubicBezTo>
                  <a:cubicBezTo>
                    <a:pt x="536" y="496"/>
                    <a:pt x="536" y="496"/>
                    <a:pt x="536" y="496"/>
                  </a:cubicBezTo>
                  <a:cubicBezTo>
                    <a:pt x="552" y="496"/>
                    <a:pt x="552" y="496"/>
                    <a:pt x="552" y="496"/>
                  </a:cubicBezTo>
                  <a:lnTo>
                    <a:pt x="552" y="502"/>
                  </a:lnTo>
                  <a:close/>
                  <a:moveTo>
                    <a:pt x="552" y="486"/>
                  </a:moveTo>
                  <a:cubicBezTo>
                    <a:pt x="536" y="486"/>
                    <a:pt x="536" y="486"/>
                    <a:pt x="536" y="486"/>
                  </a:cubicBezTo>
                  <a:cubicBezTo>
                    <a:pt x="536" y="479"/>
                    <a:pt x="536" y="479"/>
                    <a:pt x="536" y="479"/>
                  </a:cubicBezTo>
                  <a:cubicBezTo>
                    <a:pt x="552" y="479"/>
                    <a:pt x="552" y="479"/>
                    <a:pt x="552" y="479"/>
                  </a:cubicBezTo>
                  <a:lnTo>
                    <a:pt x="552" y="486"/>
                  </a:lnTo>
                  <a:close/>
                  <a:moveTo>
                    <a:pt x="552" y="469"/>
                  </a:moveTo>
                  <a:cubicBezTo>
                    <a:pt x="536" y="469"/>
                    <a:pt x="536" y="469"/>
                    <a:pt x="536" y="469"/>
                  </a:cubicBezTo>
                  <a:cubicBezTo>
                    <a:pt x="536" y="463"/>
                    <a:pt x="536" y="463"/>
                    <a:pt x="536" y="463"/>
                  </a:cubicBezTo>
                  <a:cubicBezTo>
                    <a:pt x="552" y="463"/>
                    <a:pt x="552" y="463"/>
                    <a:pt x="552" y="463"/>
                  </a:cubicBezTo>
                  <a:lnTo>
                    <a:pt x="552" y="469"/>
                  </a:lnTo>
                  <a:close/>
                  <a:moveTo>
                    <a:pt x="552" y="453"/>
                  </a:moveTo>
                  <a:cubicBezTo>
                    <a:pt x="536" y="453"/>
                    <a:pt x="536" y="453"/>
                    <a:pt x="536" y="453"/>
                  </a:cubicBezTo>
                  <a:cubicBezTo>
                    <a:pt x="536" y="446"/>
                    <a:pt x="536" y="446"/>
                    <a:pt x="536" y="446"/>
                  </a:cubicBezTo>
                  <a:cubicBezTo>
                    <a:pt x="552" y="446"/>
                    <a:pt x="552" y="446"/>
                    <a:pt x="552" y="446"/>
                  </a:cubicBezTo>
                  <a:lnTo>
                    <a:pt x="552" y="453"/>
                  </a:lnTo>
                  <a:close/>
                  <a:moveTo>
                    <a:pt x="552" y="437"/>
                  </a:moveTo>
                  <a:cubicBezTo>
                    <a:pt x="536" y="437"/>
                    <a:pt x="536" y="437"/>
                    <a:pt x="536" y="437"/>
                  </a:cubicBezTo>
                  <a:cubicBezTo>
                    <a:pt x="536" y="430"/>
                    <a:pt x="536" y="430"/>
                    <a:pt x="536" y="430"/>
                  </a:cubicBezTo>
                  <a:cubicBezTo>
                    <a:pt x="552" y="430"/>
                    <a:pt x="552" y="430"/>
                    <a:pt x="552" y="430"/>
                  </a:cubicBezTo>
                  <a:lnTo>
                    <a:pt x="552" y="437"/>
                  </a:lnTo>
                  <a:close/>
                  <a:moveTo>
                    <a:pt x="552" y="420"/>
                  </a:moveTo>
                  <a:cubicBezTo>
                    <a:pt x="536" y="420"/>
                    <a:pt x="536" y="420"/>
                    <a:pt x="536" y="420"/>
                  </a:cubicBezTo>
                  <a:cubicBezTo>
                    <a:pt x="536" y="414"/>
                    <a:pt x="536" y="414"/>
                    <a:pt x="536" y="414"/>
                  </a:cubicBezTo>
                  <a:cubicBezTo>
                    <a:pt x="552" y="414"/>
                    <a:pt x="552" y="414"/>
                    <a:pt x="552" y="414"/>
                  </a:cubicBezTo>
                  <a:lnTo>
                    <a:pt x="552" y="420"/>
                  </a:lnTo>
                  <a:close/>
                  <a:moveTo>
                    <a:pt x="552" y="404"/>
                  </a:moveTo>
                  <a:cubicBezTo>
                    <a:pt x="536" y="404"/>
                    <a:pt x="536" y="404"/>
                    <a:pt x="536" y="404"/>
                  </a:cubicBezTo>
                  <a:cubicBezTo>
                    <a:pt x="536" y="397"/>
                    <a:pt x="536" y="397"/>
                    <a:pt x="536" y="397"/>
                  </a:cubicBezTo>
                  <a:cubicBezTo>
                    <a:pt x="552" y="397"/>
                    <a:pt x="552" y="397"/>
                    <a:pt x="552" y="397"/>
                  </a:cubicBezTo>
                  <a:lnTo>
                    <a:pt x="552" y="404"/>
                  </a:lnTo>
                  <a:close/>
                  <a:moveTo>
                    <a:pt x="552" y="387"/>
                  </a:moveTo>
                  <a:cubicBezTo>
                    <a:pt x="536" y="387"/>
                    <a:pt x="536" y="387"/>
                    <a:pt x="536" y="387"/>
                  </a:cubicBezTo>
                  <a:cubicBezTo>
                    <a:pt x="536" y="381"/>
                    <a:pt x="536" y="381"/>
                    <a:pt x="536" y="381"/>
                  </a:cubicBezTo>
                  <a:cubicBezTo>
                    <a:pt x="552" y="381"/>
                    <a:pt x="552" y="381"/>
                    <a:pt x="552" y="381"/>
                  </a:cubicBezTo>
                  <a:lnTo>
                    <a:pt x="552" y="387"/>
                  </a:lnTo>
                  <a:close/>
                  <a:moveTo>
                    <a:pt x="552" y="371"/>
                  </a:moveTo>
                  <a:cubicBezTo>
                    <a:pt x="536" y="371"/>
                    <a:pt x="536" y="371"/>
                    <a:pt x="536" y="371"/>
                  </a:cubicBezTo>
                  <a:cubicBezTo>
                    <a:pt x="536" y="365"/>
                    <a:pt x="536" y="365"/>
                    <a:pt x="536" y="365"/>
                  </a:cubicBezTo>
                  <a:cubicBezTo>
                    <a:pt x="552" y="365"/>
                    <a:pt x="552" y="365"/>
                    <a:pt x="552" y="365"/>
                  </a:cubicBezTo>
                  <a:lnTo>
                    <a:pt x="552" y="371"/>
                  </a:lnTo>
                  <a:close/>
                  <a:moveTo>
                    <a:pt x="552" y="355"/>
                  </a:moveTo>
                  <a:cubicBezTo>
                    <a:pt x="536" y="355"/>
                    <a:pt x="536" y="355"/>
                    <a:pt x="536" y="355"/>
                  </a:cubicBezTo>
                  <a:cubicBezTo>
                    <a:pt x="536" y="348"/>
                    <a:pt x="536" y="348"/>
                    <a:pt x="536" y="348"/>
                  </a:cubicBezTo>
                  <a:cubicBezTo>
                    <a:pt x="552" y="348"/>
                    <a:pt x="552" y="348"/>
                    <a:pt x="552" y="348"/>
                  </a:cubicBezTo>
                  <a:lnTo>
                    <a:pt x="552" y="355"/>
                  </a:lnTo>
                  <a:close/>
                  <a:moveTo>
                    <a:pt x="552" y="338"/>
                  </a:moveTo>
                  <a:cubicBezTo>
                    <a:pt x="536" y="338"/>
                    <a:pt x="536" y="338"/>
                    <a:pt x="536" y="338"/>
                  </a:cubicBezTo>
                  <a:cubicBezTo>
                    <a:pt x="536" y="332"/>
                    <a:pt x="536" y="332"/>
                    <a:pt x="536" y="332"/>
                  </a:cubicBezTo>
                  <a:cubicBezTo>
                    <a:pt x="552" y="332"/>
                    <a:pt x="552" y="332"/>
                    <a:pt x="552" y="332"/>
                  </a:cubicBezTo>
                  <a:lnTo>
                    <a:pt x="552" y="338"/>
                  </a:lnTo>
                  <a:close/>
                  <a:moveTo>
                    <a:pt x="552" y="306"/>
                  </a:moveTo>
                  <a:cubicBezTo>
                    <a:pt x="536" y="306"/>
                    <a:pt x="536" y="306"/>
                    <a:pt x="536" y="306"/>
                  </a:cubicBezTo>
                  <a:cubicBezTo>
                    <a:pt x="536" y="299"/>
                    <a:pt x="536" y="299"/>
                    <a:pt x="536" y="299"/>
                  </a:cubicBezTo>
                  <a:cubicBezTo>
                    <a:pt x="552" y="299"/>
                    <a:pt x="552" y="299"/>
                    <a:pt x="552" y="299"/>
                  </a:cubicBezTo>
                  <a:lnTo>
                    <a:pt x="552" y="306"/>
                  </a:lnTo>
                  <a:close/>
                  <a:moveTo>
                    <a:pt x="552" y="289"/>
                  </a:moveTo>
                  <a:cubicBezTo>
                    <a:pt x="536" y="289"/>
                    <a:pt x="536" y="289"/>
                    <a:pt x="536" y="289"/>
                  </a:cubicBezTo>
                  <a:cubicBezTo>
                    <a:pt x="536" y="283"/>
                    <a:pt x="536" y="283"/>
                    <a:pt x="536" y="283"/>
                  </a:cubicBezTo>
                  <a:cubicBezTo>
                    <a:pt x="552" y="283"/>
                    <a:pt x="552" y="283"/>
                    <a:pt x="552" y="283"/>
                  </a:cubicBezTo>
                  <a:lnTo>
                    <a:pt x="552" y="289"/>
                  </a:lnTo>
                  <a:close/>
                  <a:moveTo>
                    <a:pt x="552" y="273"/>
                  </a:moveTo>
                  <a:cubicBezTo>
                    <a:pt x="536" y="273"/>
                    <a:pt x="536" y="273"/>
                    <a:pt x="536" y="273"/>
                  </a:cubicBezTo>
                  <a:cubicBezTo>
                    <a:pt x="536" y="266"/>
                    <a:pt x="536" y="266"/>
                    <a:pt x="536" y="266"/>
                  </a:cubicBezTo>
                  <a:cubicBezTo>
                    <a:pt x="552" y="266"/>
                    <a:pt x="552" y="266"/>
                    <a:pt x="552" y="266"/>
                  </a:cubicBezTo>
                  <a:lnTo>
                    <a:pt x="552" y="273"/>
                  </a:lnTo>
                  <a:close/>
                  <a:moveTo>
                    <a:pt x="552" y="256"/>
                  </a:moveTo>
                  <a:cubicBezTo>
                    <a:pt x="536" y="256"/>
                    <a:pt x="536" y="256"/>
                    <a:pt x="536" y="256"/>
                  </a:cubicBezTo>
                  <a:cubicBezTo>
                    <a:pt x="536" y="250"/>
                    <a:pt x="536" y="250"/>
                    <a:pt x="536" y="250"/>
                  </a:cubicBezTo>
                  <a:cubicBezTo>
                    <a:pt x="552" y="250"/>
                    <a:pt x="552" y="250"/>
                    <a:pt x="552" y="250"/>
                  </a:cubicBezTo>
                  <a:lnTo>
                    <a:pt x="552" y="256"/>
                  </a:lnTo>
                  <a:close/>
                  <a:moveTo>
                    <a:pt x="571" y="535"/>
                  </a:moveTo>
                  <a:cubicBezTo>
                    <a:pt x="555" y="535"/>
                    <a:pt x="555" y="535"/>
                    <a:pt x="555" y="535"/>
                  </a:cubicBezTo>
                  <a:cubicBezTo>
                    <a:pt x="555" y="528"/>
                    <a:pt x="555" y="528"/>
                    <a:pt x="555" y="528"/>
                  </a:cubicBezTo>
                  <a:cubicBezTo>
                    <a:pt x="571" y="528"/>
                    <a:pt x="571" y="528"/>
                    <a:pt x="571" y="528"/>
                  </a:cubicBezTo>
                  <a:lnTo>
                    <a:pt x="571" y="535"/>
                  </a:lnTo>
                  <a:close/>
                  <a:moveTo>
                    <a:pt x="571" y="519"/>
                  </a:moveTo>
                  <a:cubicBezTo>
                    <a:pt x="555" y="519"/>
                    <a:pt x="555" y="519"/>
                    <a:pt x="555" y="519"/>
                  </a:cubicBezTo>
                  <a:cubicBezTo>
                    <a:pt x="555" y="512"/>
                    <a:pt x="555" y="512"/>
                    <a:pt x="555" y="512"/>
                  </a:cubicBezTo>
                  <a:cubicBezTo>
                    <a:pt x="571" y="512"/>
                    <a:pt x="571" y="512"/>
                    <a:pt x="571" y="512"/>
                  </a:cubicBezTo>
                  <a:lnTo>
                    <a:pt x="571" y="519"/>
                  </a:lnTo>
                  <a:close/>
                  <a:moveTo>
                    <a:pt x="571" y="502"/>
                  </a:moveTo>
                  <a:cubicBezTo>
                    <a:pt x="555" y="502"/>
                    <a:pt x="555" y="502"/>
                    <a:pt x="555" y="502"/>
                  </a:cubicBezTo>
                  <a:cubicBezTo>
                    <a:pt x="555" y="496"/>
                    <a:pt x="555" y="496"/>
                    <a:pt x="555" y="496"/>
                  </a:cubicBezTo>
                  <a:cubicBezTo>
                    <a:pt x="571" y="496"/>
                    <a:pt x="571" y="496"/>
                    <a:pt x="571" y="496"/>
                  </a:cubicBezTo>
                  <a:lnTo>
                    <a:pt x="571" y="502"/>
                  </a:lnTo>
                  <a:close/>
                  <a:moveTo>
                    <a:pt x="571" y="486"/>
                  </a:moveTo>
                  <a:cubicBezTo>
                    <a:pt x="555" y="486"/>
                    <a:pt x="555" y="486"/>
                    <a:pt x="555" y="486"/>
                  </a:cubicBezTo>
                  <a:cubicBezTo>
                    <a:pt x="555" y="479"/>
                    <a:pt x="555" y="479"/>
                    <a:pt x="555" y="479"/>
                  </a:cubicBezTo>
                  <a:cubicBezTo>
                    <a:pt x="571" y="479"/>
                    <a:pt x="571" y="479"/>
                    <a:pt x="571" y="479"/>
                  </a:cubicBezTo>
                  <a:lnTo>
                    <a:pt x="571" y="486"/>
                  </a:lnTo>
                  <a:close/>
                  <a:moveTo>
                    <a:pt x="571" y="469"/>
                  </a:moveTo>
                  <a:cubicBezTo>
                    <a:pt x="555" y="469"/>
                    <a:pt x="555" y="469"/>
                    <a:pt x="555" y="469"/>
                  </a:cubicBezTo>
                  <a:cubicBezTo>
                    <a:pt x="555" y="463"/>
                    <a:pt x="555" y="463"/>
                    <a:pt x="555" y="463"/>
                  </a:cubicBezTo>
                  <a:cubicBezTo>
                    <a:pt x="571" y="463"/>
                    <a:pt x="571" y="463"/>
                    <a:pt x="571" y="463"/>
                  </a:cubicBezTo>
                  <a:lnTo>
                    <a:pt x="571" y="469"/>
                  </a:lnTo>
                  <a:close/>
                  <a:moveTo>
                    <a:pt x="571" y="453"/>
                  </a:moveTo>
                  <a:cubicBezTo>
                    <a:pt x="555" y="453"/>
                    <a:pt x="555" y="453"/>
                    <a:pt x="555" y="453"/>
                  </a:cubicBezTo>
                  <a:cubicBezTo>
                    <a:pt x="555" y="446"/>
                    <a:pt x="555" y="446"/>
                    <a:pt x="555" y="446"/>
                  </a:cubicBezTo>
                  <a:cubicBezTo>
                    <a:pt x="571" y="446"/>
                    <a:pt x="571" y="446"/>
                    <a:pt x="571" y="446"/>
                  </a:cubicBezTo>
                  <a:lnTo>
                    <a:pt x="571" y="453"/>
                  </a:lnTo>
                  <a:close/>
                  <a:moveTo>
                    <a:pt x="571" y="437"/>
                  </a:moveTo>
                  <a:cubicBezTo>
                    <a:pt x="555" y="437"/>
                    <a:pt x="555" y="437"/>
                    <a:pt x="555" y="437"/>
                  </a:cubicBezTo>
                  <a:cubicBezTo>
                    <a:pt x="555" y="430"/>
                    <a:pt x="555" y="430"/>
                    <a:pt x="555" y="430"/>
                  </a:cubicBezTo>
                  <a:cubicBezTo>
                    <a:pt x="571" y="430"/>
                    <a:pt x="571" y="430"/>
                    <a:pt x="571" y="430"/>
                  </a:cubicBezTo>
                  <a:lnTo>
                    <a:pt x="571" y="437"/>
                  </a:lnTo>
                  <a:close/>
                  <a:moveTo>
                    <a:pt x="571" y="420"/>
                  </a:moveTo>
                  <a:cubicBezTo>
                    <a:pt x="555" y="420"/>
                    <a:pt x="555" y="420"/>
                    <a:pt x="555" y="420"/>
                  </a:cubicBezTo>
                  <a:cubicBezTo>
                    <a:pt x="555" y="414"/>
                    <a:pt x="555" y="414"/>
                    <a:pt x="555" y="414"/>
                  </a:cubicBezTo>
                  <a:cubicBezTo>
                    <a:pt x="571" y="414"/>
                    <a:pt x="571" y="414"/>
                    <a:pt x="571" y="414"/>
                  </a:cubicBezTo>
                  <a:lnTo>
                    <a:pt x="571" y="420"/>
                  </a:lnTo>
                  <a:close/>
                  <a:moveTo>
                    <a:pt x="571" y="404"/>
                  </a:moveTo>
                  <a:cubicBezTo>
                    <a:pt x="555" y="404"/>
                    <a:pt x="555" y="404"/>
                    <a:pt x="555" y="404"/>
                  </a:cubicBezTo>
                  <a:cubicBezTo>
                    <a:pt x="555" y="397"/>
                    <a:pt x="555" y="397"/>
                    <a:pt x="555" y="397"/>
                  </a:cubicBezTo>
                  <a:cubicBezTo>
                    <a:pt x="571" y="397"/>
                    <a:pt x="571" y="397"/>
                    <a:pt x="571" y="397"/>
                  </a:cubicBezTo>
                  <a:lnTo>
                    <a:pt x="571" y="404"/>
                  </a:lnTo>
                  <a:close/>
                  <a:moveTo>
                    <a:pt x="571" y="387"/>
                  </a:moveTo>
                  <a:cubicBezTo>
                    <a:pt x="555" y="387"/>
                    <a:pt x="555" y="387"/>
                    <a:pt x="555" y="387"/>
                  </a:cubicBezTo>
                  <a:cubicBezTo>
                    <a:pt x="555" y="381"/>
                    <a:pt x="555" y="381"/>
                    <a:pt x="555" y="381"/>
                  </a:cubicBezTo>
                  <a:cubicBezTo>
                    <a:pt x="571" y="381"/>
                    <a:pt x="571" y="381"/>
                    <a:pt x="571" y="381"/>
                  </a:cubicBezTo>
                  <a:lnTo>
                    <a:pt x="571" y="387"/>
                  </a:lnTo>
                  <a:close/>
                  <a:moveTo>
                    <a:pt x="571" y="371"/>
                  </a:moveTo>
                  <a:cubicBezTo>
                    <a:pt x="555" y="371"/>
                    <a:pt x="555" y="371"/>
                    <a:pt x="555" y="371"/>
                  </a:cubicBezTo>
                  <a:cubicBezTo>
                    <a:pt x="555" y="365"/>
                    <a:pt x="555" y="365"/>
                    <a:pt x="555" y="365"/>
                  </a:cubicBezTo>
                  <a:cubicBezTo>
                    <a:pt x="571" y="365"/>
                    <a:pt x="571" y="365"/>
                    <a:pt x="571" y="365"/>
                  </a:cubicBezTo>
                  <a:lnTo>
                    <a:pt x="571" y="371"/>
                  </a:lnTo>
                  <a:close/>
                  <a:moveTo>
                    <a:pt x="571" y="355"/>
                  </a:moveTo>
                  <a:cubicBezTo>
                    <a:pt x="555" y="355"/>
                    <a:pt x="555" y="355"/>
                    <a:pt x="555" y="355"/>
                  </a:cubicBezTo>
                  <a:cubicBezTo>
                    <a:pt x="555" y="348"/>
                    <a:pt x="555" y="348"/>
                    <a:pt x="555" y="348"/>
                  </a:cubicBezTo>
                  <a:cubicBezTo>
                    <a:pt x="571" y="348"/>
                    <a:pt x="571" y="348"/>
                    <a:pt x="571" y="348"/>
                  </a:cubicBezTo>
                  <a:lnTo>
                    <a:pt x="571" y="355"/>
                  </a:lnTo>
                  <a:close/>
                  <a:moveTo>
                    <a:pt x="571" y="338"/>
                  </a:moveTo>
                  <a:cubicBezTo>
                    <a:pt x="555" y="338"/>
                    <a:pt x="555" y="338"/>
                    <a:pt x="555" y="338"/>
                  </a:cubicBezTo>
                  <a:cubicBezTo>
                    <a:pt x="555" y="332"/>
                    <a:pt x="555" y="332"/>
                    <a:pt x="555" y="332"/>
                  </a:cubicBezTo>
                  <a:cubicBezTo>
                    <a:pt x="571" y="332"/>
                    <a:pt x="571" y="332"/>
                    <a:pt x="571" y="332"/>
                  </a:cubicBezTo>
                  <a:lnTo>
                    <a:pt x="571" y="338"/>
                  </a:lnTo>
                  <a:close/>
                  <a:moveTo>
                    <a:pt x="571" y="322"/>
                  </a:moveTo>
                  <a:cubicBezTo>
                    <a:pt x="555" y="322"/>
                    <a:pt x="555" y="322"/>
                    <a:pt x="555" y="322"/>
                  </a:cubicBezTo>
                  <a:cubicBezTo>
                    <a:pt x="555" y="315"/>
                    <a:pt x="555" y="315"/>
                    <a:pt x="555" y="315"/>
                  </a:cubicBezTo>
                  <a:cubicBezTo>
                    <a:pt x="571" y="315"/>
                    <a:pt x="571" y="315"/>
                    <a:pt x="571" y="315"/>
                  </a:cubicBezTo>
                  <a:lnTo>
                    <a:pt x="571" y="322"/>
                  </a:lnTo>
                  <a:close/>
                  <a:moveTo>
                    <a:pt x="571" y="306"/>
                  </a:moveTo>
                  <a:cubicBezTo>
                    <a:pt x="555" y="306"/>
                    <a:pt x="555" y="306"/>
                    <a:pt x="555" y="306"/>
                  </a:cubicBezTo>
                  <a:cubicBezTo>
                    <a:pt x="555" y="299"/>
                    <a:pt x="555" y="299"/>
                    <a:pt x="555" y="299"/>
                  </a:cubicBezTo>
                  <a:cubicBezTo>
                    <a:pt x="571" y="299"/>
                    <a:pt x="571" y="299"/>
                    <a:pt x="571" y="299"/>
                  </a:cubicBezTo>
                  <a:lnTo>
                    <a:pt x="571" y="306"/>
                  </a:lnTo>
                  <a:close/>
                  <a:moveTo>
                    <a:pt x="571" y="289"/>
                  </a:moveTo>
                  <a:cubicBezTo>
                    <a:pt x="555" y="289"/>
                    <a:pt x="555" y="289"/>
                    <a:pt x="555" y="289"/>
                  </a:cubicBezTo>
                  <a:cubicBezTo>
                    <a:pt x="555" y="283"/>
                    <a:pt x="555" y="283"/>
                    <a:pt x="555" y="283"/>
                  </a:cubicBezTo>
                  <a:cubicBezTo>
                    <a:pt x="571" y="283"/>
                    <a:pt x="571" y="283"/>
                    <a:pt x="571" y="283"/>
                  </a:cubicBezTo>
                  <a:lnTo>
                    <a:pt x="571" y="289"/>
                  </a:lnTo>
                  <a:close/>
                  <a:moveTo>
                    <a:pt x="571" y="273"/>
                  </a:moveTo>
                  <a:cubicBezTo>
                    <a:pt x="555" y="273"/>
                    <a:pt x="555" y="273"/>
                    <a:pt x="555" y="273"/>
                  </a:cubicBezTo>
                  <a:cubicBezTo>
                    <a:pt x="555" y="266"/>
                    <a:pt x="555" y="266"/>
                    <a:pt x="555" y="266"/>
                  </a:cubicBezTo>
                  <a:cubicBezTo>
                    <a:pt x="571" y="266"/>
                    <a:pt x="571" y="266"/>
                    <a:pt x="571" y="266"/>
                  </a:cubicBezTo>
                  <a:lnTo>
                    <a:pt x="571" y="273"/>
                  </a:lnTo>
                  <a:close/>
                  <a:moveTo>
                    <a:pt x="571" y="256"/>
                  </a:moveTo>
                  <a:cubicBezTo>
                    <a:pt x="555" y="256"/>
                    <a:pt x="555" y="256"/>
                    <a:pt x="555" y="256"/>
                  </a:cubicBezTo>
                  <a:cubicBezTo>
                    <a:pt x="555" y="250"/>
                    <a:pt x="555" y="250"/>
                    <a:pt x="555" y="250"/>
                  </a:cubicBezTo>
                  <a:cubicBezTo>
                    <a:pt x="571" y="250"/>
                    <a:pt x="571" y="250"/>
                    <a:pt x="571" y="250"/>
                  </a:cubicBezTo>
                  <a:lnTo>
                    <a:pt x="571" y="256"/>
                  </a:lnTo>
                  <a:close/>
                  <a:moveTo>
                    <a:pt x="590" y="535"/>
                  </a:moveTo>
                  <a:cubicBezTo>
                    <a:pt x="574" y="535"/>
                    <a:pt x="574" y="535"/>
                    <a:pt x="574" y="535"/>
                  </a:cubicBezTo>
                  <a:cubicBezTo>
                    <a:pt x="574" y="528"/>
                    <a:pt x="574" y="528"/>
                    <a:pt x="574" y="528"/>
                  </a:cubicBezTo>
                  <a:cubicBezTo>
                    <a:pt x="590" y="528"/>
                    <a:pt x="590" y="528"/>
                    <a:pt x="590" y="528"/>
                  </a:cubicBezTo>
                  <a:lnTo>
                    <a:pt x="590" y="535"/>
                  </a:lnTo>
                  <a:close/>
                  <a:moveTo>
                    <a:pt x="590" y="519"/>
                  </a:moveTo>
                  <a:cubicBezTo>
                    <a:pt x="574" y="519"/>
                    <a:pt x="574" y="519"/>
                    <a:pt x="574" y="519"/>
                  </a:cubicBezTo>
                  <a:cubicBezTo>
                    <a:pt x="574" y="512"/>
                    <a:pt x="574" y="512"/>
                    <a:pt x="574" y="512"/>
                  </a:cubicBezTo>
                  <a:cubicBezTo>
                    <a:pt x="590" y="512"/>
                    <a:pt x="590" y="512"/>
                    <a:pt x="590" y="512"/>
                  </a:cubicBezTo>
                  <a:lnTo>
                    <a:pt x="590" y="519"/>
                  </a:lnTo>
                  <a:close/>
                  <a:moveTo>
                    <a:pt x="590" y="486"/>
                  </a:moveTo>
                  <a:cubicBezTo>
                    <a:pt x="574" y="486"/>
                    <a:pt x="574" y="486"/>
                    <a:pt x="574" y="486"/>
                  </a:cubicBezTo>
                  <a:cubicBezTo>
                    <a:pt x="574" y="479"/>
                    <a:pt x="574" y="479"/>
                    <a:pt x="574" y="479"/>
                  </a:cubicBezTo>
                  <a:cubicBezTo>
                    <a:pt x="590" y="479"/>
                    <a:pt x="590" y="479"/>
                    <a:pt x="590" y="479"/>
                  </a:cubicBezTo>
                  <a:lnTo>
                    <a:pt x="590" y="486"/>
                  </a:lnTo>
                  <a:close/>
                  <a:moveTo>
                    <a:pt x="590" y="469"/>
                  </a:moveTo>
                  <a:cubicBezTo>
                    <a:pt x="574" y="469"/>
                    <a:pt x="574" y="469"/>
                    <a:pt x="574" y="469"/>
                  </a:cubicBezTo>
                  <a:cubicBezTo>
                    <a:pt x="574" y="463"/>
                    <a:pt x="574" y="463"/>
                    <a:pt x="574" y="463"/>
                  </a:cubicBezTo>
                  <a:cubicBezTo>
                    <a:pt x="590" y="463"/>
                    <a:pt x="590" y="463"/>
                    <a:pt x="590" y="463"/>
                  </a:cubicBezTo>
                  <a:lnTo>
                    <a:pt x="590" y="469"/>
                  </a:lnTo>
                  <a:close/>
                  <a:moveTo>
                    <a:pt x="590" y="453"/>
                  </a:moveTo>
                  <a:cubicBezTo>
                    <a:pt x="574" y="453"/>
                    <a:pt x="574" y="453"/>
                    <a:pt x="574" y="453"/>
                  </a:cubicBezTo>
                  <a:cubicBezTo>
                    <a:pt x="574" y="446"/>
                    <a:pt x="574" y="446"/>
                    <a:pt x="574" y="446"/>
                  </a:cubicBezTo>
                  <a:cubicBezTo>
                    <a:pt x="590" y="446"/>
                    <a:pt x="590" y="446"/>
                    <a:pt x="590" y="446"/>
                  </a:cubicBezTo>
                  <a:lnTo>
                    <a:pt x="590" y="453"/>
                  </a:lnTo>
                  <a:close/>
                  <a:moveTo>
                    <a:pt x="590" y="437"/>
                  </a:moveTo>
                  <a:cubicBezTo>
                    <a:pt x="574" y="437"/>
                    <a:pt x="574" y="437"/>
                    <a:pt x="574" y="437"/>
                  </a:cubicBezTo>
                  <a:cubicBezTo>
                    <a:pt x="574" y="430"/>
                    <a:pt x="574" y="430"/>
                    <a:pt x="574" y="430"/>
                  </a:cubicBezTo>
                  <a:cubicBezTo>
                    <a:pt x="590" y="430"/>
                    <a:pt x="590" y="430"/>
                    <a:pt x="590" y="430"/>
                  </a:cubicBezTo>
                  <a:lnTo>
                    <a:pt x="590" y="437"/>
                  </a:lnTo>
                  <a:close/>
                  <a:moveTo>
                    <a:pt x="590" y="420"/>
                  </a:moveTo>
                  <a:cubicBezTo>
                    <a:pt x="574" y="420"/>
                    <a:pt x="574" y="420"/>
                    <a:pt x="574" y="420"/>
                  </a:cubicBezTo>
                  <a:cubicBezTo>
                    <a:pt x="574" y="414"/>
                    <a:pt x="574" y="414"/>
                    <a:pt x="574" y="414"/>
                  </a:cubicBezTo>
                  <a:cubicBezTo>
                    <a:pt x="590" y="414"/>
                    <a:pt x="590" y="414"/>
                    <a:pt x="590" y="414"/>
                  </a:cubicBezTo>
                  <a:lnTo>
                    <a:pt x="590" y="420"/>
                  </a:lnTo>
                  <a:close/>
                  <a:moveTo>
                    <a:pt x="590" y="387"/>
                  </a:moveTo>
                  <a:cubicBezTo>
                    <a:pt x="574" y="387"/>
                    <a:pt x="574" y="387"/>
                    <a:pt x="574" y="387"/>
                  </a:cubicBezTo>
                  <a:cubicBezTo>
                    <a:pt x="574" y="381"/>
                    <a:pt x="574" y="381"/>
                    <a:pt x="574" y="381"/>
                  </a:cubicBezTo>
                  <a:cubicBezTo>
                    <a:pt x="590" y="381"/>
                    <a:pt x="590" y="381"/>
                    <a:pt x="590" y="381"/>
                  </a:cubicBezTo>
                  <a:lnTo>
                    <a:pt x="590" y="387"/>
                  </a:lnTo>
                  <a:close/>
                  <a:moveTo>
                    <a:pt x="590" y="371"/>
                  </a:moveTo>
                  <a:cubicBezTo>
                    <a:pt x="574" y="371"/>
                    <a:pt x="574" y="371"/>
                    <a:pt x="574" y="371"/>
                  </a:cubicBezTo>
                  <a:cubicBezTo>
                    <a:pt x="574" y="365"/>
                    <a:pt x="574" y="365"/>
                    <a:pt x="574" y="365"/>
                  </a:cubicBezTo>
                  <a:cubicBezTo>
                    <a:pt x="590" y="365"/>
                    <a:pt x="590" y="365"/>
                    <a:pt x="590" y="365"/>
                  </a:cubicBezTo>
                  <a:lnTo>
                    <a:pt x="590" y="371"/>
                  </a:lnTo>
                  <a:close/>
                  <a:moveTo>
                    <a:pt x="590" y="355"/>
                  </a:moveTo>
                  <a:cubicBezTo>
                    <a:pt x="574" y="355"/>
                    <a:pt x="574" y="355"/>
                    <a:pt x="574" y="355"/>
                  </a:cubicBezTo>
                  <a:cubicBezTo>
                    <a:pt x="574" y="348"/>
                    <a:pt x="574" y="348"/>
                    <a:pt x="574" y="348"/>
                  </a:cubicBezTo>
                  <a:cubicBezTo>
                    <a:pt x="590" y="348"/>
                    <a:pt x="590" y="348"/>
                    <a:pt x="590" y="348"/>
                  </a:cubicBezTo>
                  <a:lnTo>
                    <a:pt x="590" y="355"/>
                  </a:lnTo>
                  <a:close/>
                  <a:moveTo>
                    <a:pt x="590" y="338"/>
                  </a:moveTo>
                  <a:cubicBezTo>
                    <a:pt x="574" y="338"/>
                    <a:pt x="574" y="338"/>
                    <a:pt x="574" y="338"/>
                  </a:cubicBezTo>
                  <a:cubicBezTo>
                    <a:pt x="574" y="332"/>
                    <a:pt x="574" y="332"/>
                    <a:pt x="574" y="332"/>
                  </a:cubicBezTo>
                  <a:cubicBezTo>
                    <a:pt x="590" y="332"/>
                    <a:pt x="590" y="332"/>
                    <a:pt x="590" y="332"/>
                  </a:cubicBezTo>
                  <a:lnTo>
                    <a:pt x="590" y="338"/>
                  </a:lnTo>
                  <a:close/>
                  <a:moveTo>
                    <a:pt x="590" y="322"/>
                  </a:moveTo>
                  <a:cubicBezTo>
                    <a:pt x="574" y="322"/>
                    <a:pt x="574" y="322"/>
                    <a:pt x="574" y="322"/>
                  </a:cubicBezTo>
                  <a:cubicBezTo>
                    <a:pt x="574" y="315"/>
                    <a:pt x="574" y="315"/>
                    <a:pt x="574" y="315"/>
                  </a:cubicBezTo>
                  <a:cubicBezTo>
                    <a:pt x="590" y="315"/>
                    <a:pt x="590" y="315"/>
                    <a:pt x="590" y="315"/>
                  </a:cubicBezTo>
                  <a:lnTo>
                    <a:pt x="590" y="322"/>
                  </a:lnTo>
                  <a:close/>
                  <a:moveTo>
                    <a:pt x="590" y="306"/>
                  </a:moveTo>
                  <a:cubicBezTo>
                    <a:pt x="574" y="306"/>
                    <a:pt x="574" y="306"/>
                    <a:pt x="574" y="306"/>
                  </a:cubicBezTo>
                  <a:cubicBezTo>
                    <a:pt x="574" y="299"/>
                    <a:pt x="574" y="299"/>
                    <a:pt x="574" y="299"/>
                  </a:cubicBezTo>
                  <a:cubicBezTo>
                    <a:pt x="590" y="299"/>
                    <a:pt x="590" y="299"/>
                    <a:pt x="590" y="299"/>
                  </a:cubicBezTo>
                  <a:lnTo>
                    <a:pt x="590" y="306"/>
                  </a:lnTo>
                  <a:close/>
                  <a:moveTo>
                    <a:pt x="590" y="273"/>
                  </a:moveTo>
                  <a:cubicBezTo>
                    <a:pt x="574" y="273"/>
                    <a:pt x="574" y="273"/>
                    <a:pt x="574" y="273"/>
                  </a:cubicBezTo>
                  <a:cubicBezTo>
                    <a:pt x="574" y="266"/>
                    <a:pt x="574" y="266"/>
                    <a:pt x="574" y="266"/>
                  </a:cubicBezTo>
                  <a:cubicBezTo>
                    <a:pt x="590" y="266"/>
                    <a:pt x="590" y="266"/>
                    <a:pt x="590" y="266"/>
                  </a:cubicBezTo>
                  <a:lnTo>
                    <a:pt x="590" y="273"/>
                  </a:lnTo>
                  <a:close/>
                  <a:moveTo>
                    <a:pt x="590" y="256"/>
                  </a:moveTo>
                  <a:cubicBezTo>
                    <a:pt x="574" y="256"/>
                    <a:pt x="574" y="256"/>
                    <a:pt x="574" y="256"/>
                  </a:cubicBezTo>
                  <a:cubicBezTo>
                    <a:pt x="574" y="250"/>
                    <a:pt x="574" y="250"/>
                    <a:pt x="574" y="250"/>
                  </a:cubicBezTo>
                  <a:cubicBezTo>
                    <a:pt x="590" y="250"/>
                    <a:pt x="590" y="250"/>
                    <a:pt x="590" y="250"/>
                  </a:cubicBezTo>
                  <a:lnTo>
                    <a:pt x="590" y="256"/>
                  </a:lnTo>
                  <a:close/>
                  <a:moveTo>
                    <a:pt x="644" y="417"/>
                  </a:moveTo>
                  <a:cubicBezTo>
                    <a:pt x="636" y="417"/>
                    <a:pt x="636" y="417"/>
                    <a:pt x="636" y="417"/>
                  </a:cubicBezTo>
                  <a:cubicBezTo>
                    <a:pt x="636" y="409"/>
                    <a:pt x="636" y="409"/>
                    <a:pt x="636" y="409"/>
                  </a:cubicBezTo>
                  <a:cubicBezTo>
                    <a:pt x="644" y="409"/>
                    <a:pt x="644" y="409"/>
                    <a:pt x="644" y="409"/>
                  </a:cubicBezTo>
                  <a:lnTo>
                    <a:pt x="644" y="417"/>
                  </a:lnTo>
                  <a:close/>
                  <a:moveTo>
                    <a:pt x="644" y="397"/>
                  </a:moveTo>
                  <a:cubicBezTo>
                    <a:pt x="636" y="397"/>
                    <a:pt x="636" y="397"/>
                    <a:pt x="636" y="397"/>
                  </a:cubicBezTo>
                  <a:cubicBezTo>
                    <a:pt x="636" y="389"/>
                    <a:pt x="636" y="389"/>
                    <a:pt x="636" y="389"/>
                  </a:cubicBezTo>
                  <a:cubicBezTo>
                    <a:pt x="644" y="389"/>
                    <a:pt x="644" y="389"/>
                    <a:pt x="644" y="389"/>
                  </a:cubicBezTo>
                  <a:lnTo>
                    <a:pt x="644" y="397"/>
                  </a:lnTo>
                  <a:close/>
                  <a:moveTo>
                    <a:pt x="644" y="378"/>
                  </a:moveTo>
                  <a:cubicBezTo>
                    <a:pt x="636" y="378"/>
                    <a:pt x="636" y="378"/>
                    <a:pt x="636" y="378"/>
                  </a:cubicBezTo>
                  <a:cubicBezTo>
                    <a:pt x="636" y="369"/>
                    <a:pt x="636" y="369"/>
                    <a:pt x="636" y="369"/>
                  </a:cubicBezTo>
                  <a:cubicBezTo>
                    <a:pt x="644" y="369"/>
                    <a:pt x="644" y="369"/>
                    <a:pt x="644" y="369"/>
                  </a:cubicBezTo>
                  <a:lnTo>
                    <a:pt x="644" y="378"/>
                  </a:lnTo>
                  <a:close/>
                  <a:moveTo>
                    <a:pt x="644" y="358"/>
                  </a:moveTo>
                  <a:cubicBezTo>
                    <a:pt x="636" y="358"/>
                    <a:pt x="636" y="358"/>
                    <a:pt x="636" y="358"/>
                  </a:cubicBezTo>
                  <a:cubicBezTo>
                    <a:pt x="636" y="350"/>
                    <a:pt x="636" y="350"/>
                    <a:pt x="636" y="350"/>
                  </a:cubicBezTo>
                  <a:cubicBezTo>
                    <a:pt x="644" y="350"/>
                    <a:pt x="644" y="350"/>
                    <a:pt x="644" y="350"/>
                  </a:cubicBezTo>
                  <a:lnTo>
                    <a:pt x="644" y="358"/>
                  </a:lnTo>
                  <a:close/>
                  <a:moveTo>
                    <a:pt x="644" y="338"/>
                  </a:moveTo>
                  <a:cubicBezTo>
                    <a:pt x="636" y="338"/>
                    <a:pt x="636" y="338"/>
                    <a:pt x="636" y="338"/>
                  </a:cubicBezTo>
                  <a:cubicBezTo>
                    <a:pt x="636" y="330"/>
                    <a:pt x="636" y="330"/>
                    <a:pt x="636" y="330"/>
                  </a:cubicBezTo>
                  <a:cubicBezTo>
                    <a:pt x="644" y="330"/>
                    <a:pt x="644" y="330"/>
                    <a:pt x="644" y="330"/>
                  </a:cubicBezTo>
                  <a:lnTo>
                    <a:pt x="644" y="338"/>
                  </a:lnTo>
                  <a:close/>
                  <a:moveTo>
                    <a:pt x="644" y="319"/>
                  </a:moveTo>
                  <a:cubicBezTo>
                    <a:pt x="636" y="319"/>
                    <a:pt x="636" y="319"/>
                    <a:pt x="636" y="319"/>
                  </a:cubicBezTo>
                  <a:cubicBezTo>
                    <a:pt x="636" y="310"/>
                    <a:pt x="636" y="310"/>
                    <a:pt x="636" y="310"/>
                  </a:cubicBezTo>
                  <a:cubicBezTo>
                    <a:pt x="644" y="310"/>
                    <a:pt x="644" y="310"/>
                    <a:pt x="644" y="310"/>
                  </a:cubicBezTo>
                  <a:lnTo>
                    <a:pt x="644" y="319"/>
                  </a:lnTo>
                  <a:close/>
                  <a:moveTo>
                    <a:pt x="644" y="299"/>
                  </a:moveTo>
                  <a:cubicBezTo>
                    <a:pt x="636" y="299"/>
                    <a:pt x="636" y="299"/>
                    <a:pt x="636" y="299"/>
                  </a:cubicBezTo>
                  <a:cubicBezTo>
                    <a:pt x="636" y="291"/>
                    <a:pt x="636" y="291"/>
                    <a:pt x="636" y="291"/>
                  </a:cubicBezTo>
                  <a:cubicBezTo>
                    <a:pt x="644" y="291"/>
                    <a:pt x="644" y="291"/>
                    <a:pt x="644" y="291"/>
                  </a:cubicBezTo>
                  <a:lnTo>
                    <a:pt x="644" y="299"/>
                  </a:lnTo>
                  <a:close/>
                  <a:moveTo>
                    <a:pt x="644" y="279"/>
                  </a:moveTo>
                  <a:cubicBezTo>
                    <a:pt x="636" y="279"/>
                    <a:pt x="636" y="279"/>
                    <a:pt x="636" y="279"/>
                  </a:cubicBezTo>
                  <a:cubicBezTo>
                    <a:pt x="636" y="271"/>
                    <a:pt x="636" y="271"/>
                    <a:pt x="636" y="271"/>
                  </a:cubicBezTo>
                  <a:cubicBezTo>
                    <a:pt x="644" y="271"/>
                    <a:pt x="644" y="271"/>
                    <a:pt x="644" y="271"/>
                  </a:cubicBezTo>
                  <a:lnTo>
                    <a:pt x="644" y="279"/>
                  </a:lnTo>
                  <a:close/>
                  <a:moveTo>
                    <a:pt x="644" y="260"/>
                  </a:moveTo>
                  <a:cubicBezTo>
                    <a:pt x="636" y="260"/>
                    <a:pt x="636" y="260"/>
                    <a:pt x="636" y="260"/>
                  </a:cubicBezTo>
                  <a:cubicBezTo>
                    <a:pt x="636" y="251"/>
                    <a:pt x="636" y="251"/>
                    <a:pt x="636" y="251"/>
                  </a:cubicBezTo>
                  <a:cubicBezTo>
                    <a:pt x="644" y="251"/>
                    <a:pt x="644" y="251"/>
                    <a:pt x="644" y="251"/>
                  </a:cubicBezTo>
                  <a:lnTo>
                    <a:pt x="644" y="260"/>
                  </a:lnTo>
                  <a:close/>
                  <a:moveTo>
                    <a:pt x="644" y="240"/>
                  </a:moveTo>
                  <a:cubicBezTo>
                    <a:pt x="636" y="240"/>
                    <a:pt x="636" y="240"/>
                    <a:pt x="636" y="240"/>
                  </a:cubicBezTo>
                  <a:cubicBezTo>
                    <a:pt x="636" y="232"/>
                    <a:pt x="636" y="232"/>
                    <a:pt x="636" y="232"/>
                  </a:cubicBezTo>
                  <a:cubicBezTo>
                    <a:pt x="644" y="232"/>
                    <a:pt x="644" y="232"/>
                    <a:pt x="644" y="232"/>
                  </a:cubicBezTo>
                  <a:lnTo>
                    <a:pt x="644" y="240"/>
                  </a:lnTo>
                  <a:close/>
                  <a:moveTo>
                    <a:pt x="644" y="220"/>
                  </a:moveTo>
                  <a:cubicBezTo>
                    <a:pt x="636" y="220"/>
                    <a:pt x="636" y="220"/>
                    <a:pt x="636" y="220"/>
                  </a:cubicBezTo>
                  <a:cubicBezTo>
                    <a:pt x="636" y="212"/>
                    <a:pt x="636" y="212"/>
                    <a:pt x="636" y="212"/>
                  </a:cubicBezTo>
                  <a:cubicBezTo>
                    <a:pt x="644" y="212"/>
                    <a:pt x="644" y="212"/>
                    <a:pt x="644" y="212"/>
                  </a:cubicBezTo>
                  <a:lnTo>
                    <a:pt x="644" y="220"/>
                  </a:lnTo>
                  <a:close/>
                  <a:moveTo>
                    <a:pt x="644" y="201"/>
                  </a:moveTo>
                  <a:cubicBezTo>
                    <a:pt x="636" y="201"/>
                    <a:pt x="636" y="201"/>
                    <a:pt x="636" y="201"/>
                  </a:cubicBezTo>
                  <a:cubicBezTo>
                    <a:pt x="636" y="192"/>
                    <a:pt x="636" y="192"/>
                    <a:pt x="636" y="192"/>
                  </a:cubicBezTo>
                  <a:cubicBezTo>
                    <a:pt x="644" y="192"/>
                    <a:pt x="644" y="192"/>
                    <a:pt x="644" y="192"/>
                  </a:cubicBezTo>
                  <a:lnTo>
                    <a:pt x="644" y="201"/>
                  </a:lnTo>
                  <a:close/>
                  <a:moveTo>
                    <a:pt x="644" y="181"/>
                  </a:moveTo>
                  <a:cubicBezTo>
                    <a:pt x="636" y="181"/>
                    <a:pt x="636" y="181"/>
                    <a:pt x="636" y="181"/>
                  </a:cubicBezTo>
                  <a:cubicBezTo>
                    <a:pt x="636" y="173"/>
                    <a:pt x="636" y="173"/>
                    <a:pt x="636" y="173"/>
                  </a:cubicBezTo>
                  <a:cubicBezTo>
                    <a:pt x="644" y="173"/>
                    <a:pt x="644" y="173"/>
                    <a:pt x="644" y="173"/>
                  </a:cubicBezTo>
                  <a:lnTo>
                    <a:pt x="644" y="181"/>
                  </a:lnTo>
                  <a:close/>
                  <a:moveTo>
                    <a:pt x="644" y="161"/>
                  </a:moveTo>
                  <a:cubicBezTo>
                    <a:pt x="636" y="161"/>
                    <a:pt x="636" y="161"/>
                    <a:pt x="636" y="161"/>
                  </a:cubicBezTo>
                  <a:cubicBezTo>
                    <a:pt x="636" y="153"/>
                    <a:pt x="636" y="153"/>
                    <a:pt x="636" y="153"/>
                  </a:cubicBezTo>
                  <a:cubicBezTo>
                    <a:pt x="644" y="153"/>
                    <a:pt x="644" y="153"/>
                    <a:pt x="644" y="153"/>
                  </a:cubicBezTo>
                  <a:lnTo>
                    <a:pt x="644" y="161"/>
                  </a:lnTo>
                  <a:close/>
                  <a:moveTo>
                    <a:pt x="650" y="130"/>
                  </a:moveTo>
                  <a:cubicBezTo>
                    <a:pt x="690" y="130"/>
                    <a:pt x="690" y="130"/>
                    <a:pt x="690" y="130"/>
                  </a:cubicBezTo>
                  <a:cubicBezTo>
                    <a:pt x="690" y="138"/>
                    <a:pt x="690" y="138"/>
                    <a:pt x="690" y="138"/>
                  </a:cubicBezTo>
                  <a:cubicBezTo>
                    <a:pt x="650" y="138"/>
                    <a:pt x="650" y="138"/>
                    <a:pt x="650" y="138"/>
                  </a:cubicBezTo>
                  <a:lnTo>
                    <a:pt x="650" y="130"/>
                  </a:lnTo>
                  <a:close/>
                  <a:moveTo>
                    <a:pt x="660" y="417"/>
                  </a:moveTo>
                  <a:cubicBezTo>
                    <a:pt x="652" y="417"/>
                    <a:pt x="652" y="417"/>
                    <a:pt x="652" y="417"/>
                  </a:cubicBezTo>
                  <a:cubicBezTo>
                    <a:pt x="652" y="409"/>
                    <a:pt x="652" y="409"/>
                    <a:pt x="652" y="409"/>
                  </a:cubicBezTo>
                  <a:cubicBezTo>
                    <a:pt x="660" y="409"/>
                    <a:pt x="660" y="409"/>
                    <a:pt x="660" y="409"/>
                  </a:cubicBezTo>
                  <a:lnTo>
                    <a:pt x="660" y="417"/>
                  </a:lnTo>
                  <a:close/>
                  <a:moveTo>
                    <a:pt x="660" y="397"/>
                  </a:moveTo>
                  <a:cubicBezTo>
                    <a:pt x="652" y="397"/>
                    <a:pt x="652" y="397"/>
                    <a:pt x="652" y="397"/>
                  </a:cubicBezTo>
                  <a:cubicBezTo>
                    <a:pt x="652" y="389"/>
                    <a:pt x="652" y="389"/>
                    <a:pt x="652" y="389"/>
                  </a:cubicBezTo>
                  <a:cubicBezTo>
                    <a:pt x="660" y="389"/>
                    <a:pt x="660" y="389"/>
                    <a:pt x="660" y="389"/>
                  </a:cubicBezTo>
                  <a:lnTo>
                    <a:pt x="660" y="397"/>
                  </a:lnTo>
                  <a:close/>
                  <a:moveTo>
                    <a:pt x="660" y="378"/>
                  </a:moveTo>
                  <a:cubicBezTo>
                    <a:pt x="652" y="378"/>
                    <a:pt x="652" y="378"/>
                    <a:pt x="652" y="378"/>
                  </a:cubicBezTo>
                  <a:cubicBezTo>
                    <a:pt x="652" y="369"/>
                    <a:pt x="652" y="369"/>
                    <a:pt x="652" y="369"/>
                  </a:cubicBezTo>
                  <a:cubicBezTo>
                    <a:pt x="660" y="369"/>
                    <a:pt x="660" y="369"/>
                    <a:pt x="660" y="369"/>
                  </a:cubicBezTo>
                  <a:lnTo>
                    <a:pt x="660" y="378"/>
                  </a:lnTo>
                  <a:close/>
                  <a:moveTo>
                    <a:pt x="660" y="358"/>
                  </a:moveTo>
                  <a:cubicBezTo>
                    <a:pt x="652" y="358"/>
                    <a:pt x="652" y="358"/>
                    <a:pt x="652" y="358"/>
                  </a:cubicBezTo>
                  <a:cubicBezTo>
                    <a:pt x="652" y="350"/>
                    <a:pt x="652" y="350"/>
                    <a:pt x="652" y="350"/>
                  </a:cubicBezTo>
                  <a:cubicBezTo>
                    <a:pt x="660" y="350"/>
                    <a:pt x="660" y="350"/>
                    <a:pt x="660" y="350"/>
                  </a:cubicBezTo>
                  <a:lnTo>
                    <a:pt x="660" y="358"/>
                  </a:lnTo>
                  <a:close/>
                  <a:moveTo>
                    <a:pt x="660" y="338"/>
                  </a:moveTo>
                  <a:cubicBezTo>
                    <a:pt x="652" y="338"/>
                    <a:pt x="652" y="338"/>
                    <a:pt x="652" y="338"/>
                  </a:cubicBezTo>
                  <a:cubicBezTo>
                    <a:pt x="652" y="330"/>
                    <a:pt x="652" y="330"/>
                    <a:pt x="652" y="330"/>
                  </a:cubicBezTo>
                  <a:cubicBezTo>
                    <a:pt x="660" y="330"/>
                    <a:pt x="660" y="330"/>
                    <a:pt x="660" y="330"/>
                  </a:cubicBezTo>
                  <a:lnTo>
                    <a:pt x="660" y="338"/>
                  </a:lnTo>
                  <a:close/>
                  <a:moveTo>
                    <a:pt x="660" y="319"/>
                  </a:moveTo>
                  <a:cubicBezTo>
                    <a:pt x="652" y="319"/>
                    <a:pt x="652" y="319"/>
                    <a:pt x="652" y="319"/>
                  </a:cubicBezTo>
                  <a:cubicBezTo>
                    <a:pt x="652" y="310"/>
                    <a:pt x="652" y="310"/>
                    <a:pt x="652" y="310"/>
                  </a:cubicBezTo>
                  <a:cubicBezTo>
                    <a:pt x="660" y="310"/>
                    <a:pt x="660" y="310"/>
                    <a:pt x="660" y="310"/>
                  </a:cubicBezTo>
                  <a:lnTo>
                    <a:pt x="660" y="319"/>
                  </a:lnTo>
                  <a:close/>
                  <a:moveTo>
                    <a:pt x="660" y="299"/>
                  </a:moveTo>
                  <a:cubicBezTo>
                    <a:pt x="652" y="299"/>
                    <a:pt x="652" y="299"/>
                    <a:pt x="652" y="299"/>
                  </a:cubicBezTo>
                  <a:cubicBezTo>
                    <a:pt x="652" y="291"/>
                    <a:pt x="652" y="291"/>
                    <a:pt x="652" y="291"/>
                  </a:cubicBezTo>
                  <a:cubicBezTo>
                    <a:pt x="660" y="291"/>
                    <a:pt x="660" y="291"/>
                    <a:pt x="660" y="291"/>
                  </a:cubicBezTo>
                  <a:lnTo>
                    <a:pt x="660" y="299"/>
                  </a:lnTo>
                  <a:close/>
                  <a:moveTo>
                    <a:pt x="660" y="279"/>
                  </a:moveTo>
                  <a:cubicBezTo>
                    <a:pt x="652" y="279"/>
                    <a:pt x="652" y="279"/>
                    <a:pt x="652" y="279"/>
                  </a:cubicBezTo>
                  <a:cubicBezTo>
                    <a:pt x="652" y="271"/>
                    <a:pt x="652" y="271"/>
                    <a:pt x="652" y="271"/>
                  </a:cubicBezTo>
                  <a:cubicBezTo>
                    <a:pt x="660" y="271"/>
                    <a:pt x="660" y="271"/>
                    <a:pt x="660" y="271"/>
                  </a:cubicBezTo>
                  <a:lnTo>
                    <a:pt x="660" y="279"/>
                  </a:lnTo>
                  <a:close/>
                  <a:moveTo>
                    <a:pt x="660" y="260"/>
                  </a:moveTo>
                  <a:cubicBezTo>
                    <a:pt x="652" y="260"/>
                    <a:pt x="652" y="260"/>
                    <a:pt x="652" y="260"/>
                  </a:cubicBezTo>
                  <a:cubicBezTo>
                    <a:pt x="652" y="251"/>
                    <a:pt x="652" y="251"/>
                    <a:pt x="652" y="251"/>
                  </a:cubicBezTo>
                  <a:cubicBezTo>
                    <a:pt x="660" y="251"/>
                    <a:pt x="660" y="251"/>
                    <a:pt x="660" y="251"/>
                  </a:cubicBezTo>
                  <a:lnTo>
                    <a:pt x="660" y="260"/>
                  </a:lnTo>
                  <a:close/>
                  <a:moveTo>
                    <a:pt x="660" y="240"/>
                  </a:moveTo>
                  <a:cubicBezTo>
                    <a:pt x="652" y="240"/>
                    <a:pt x="652" y="240"/>
                    <a:pt x="652" y="240"/>
                  </a:cubicBezTo>
                  <a:cubicBezTo>
                    <a:pt x="652" y="232"/>
                    <a:pt x="652" y="232"/>
                    <a:pt x="652" y="232"/>
                  </a:cubicBezTo>
                  <a:cubicBezTo>
                    <a:pt x="660" y="232"/>
                    <a:pt x="660" y="232"/>
                    <a:pt x="660" y="232"/>
                  </a:cubicBezTo>
                  <a:lnTo>
                    <a:pt x="660" y="240"/>
                  </a:lnTo>
                  <a:close/>
                  <a:moveTo>
                    <a:pt x="660" y="220"/>
                  </a:moveTo>
                  <a:cubicBezTo>
                    <a:pt x="652" y="220"/>
                    <a:pt x="652" y="220"/>
                    <a:pt x="652" y="220"/>
                  </a:cubicBezTo>
                  <a:cubicBezTo>
                    <a:pt x="652" y="212"/>
                    <a:pt x="652" y="212"/>
                    <a:pt x="652" y="212"/>
                  </a:cubicBezTo>
                  <a:cubicBezTo>
                    <a:pt x="660" y="212"/>
                    <a:pt x="660" y="212"/>
                    <a:pt x="660" y="212"/>
                  </a:cubicBezTo>
                  <a:lnTo>
                    <a:pt x="660" y="220"/>
                  </a:lnTo>
                  <a:close/>
                  <a:moveTo>
                    <a:pt x="660" y="201"/>
                  </a:moveTo>
                  <a:cubicBezTo>
                    <a:pt x="652" y="201"/>
                    <a:pt x="652" y="201"/>
                    <a:pt x="652" y="201"/>
                  </a:cubicBezTo>
                  <a:cubicBezTo>
                    <a:pt x="652" y="192"/>
                    <a:pt x="652" y="192"/>
                    <a:pt x="652" y="192"/>
                  </a:cubicBezTo>
                  <a:cubicBezTo>
                    <a:pt x="660" y="192"/>
                    <a:pt x="660" y="192"/>
                    <a:pt x="660" y="192"/>
                  </a:cubicBezTo>
                  <a:lnTo>
                    <a:pt x="660" y="201"/>
                  </a:lnTo>
                  <a:close/>
                  <a:moveTo>
                    <a:pt x="660" y="181"/>
                  </a:moveTo>
                  <a:cubicBezTo>
                    <a:pt x="652" y="181"/>
                    <a:pt x="652" y="181"/>
                    <a:pt x="652" y="181"/>
                  </a:cubicBezTo>
                  <a:cubicBezTo>
                    <a:pt x="652" y="173"/>
                    <a:pt x="652" y="173"/>
                    <a:pt x="652" y="173"/>
                  </a:cubicBezTo>
                  <a:cubicBezTo>
                    <a:pt x="660" y="173"/>
                    <a:pt x="660" y="173"/>
                    <a:pt x="660" y="173"/>
                  </a:cubicBezTo>
                  <a:lnTo>
                    <a:pt x="660" y="181"/>
                  </a:lnTo>
                  <a:close/>
                  <a:moveTo>
                    <a:pt x="660" y="161"/>
                  </a:moveTo>
                  <a:cubicBezTo>
                    <a:pt x="652" y="161"/>
                    <a:pt x="652" y="161"/>
                    <a:pt x="652" y="161"/>
                  </a:cubicBezTo>
                  <a:cubicBezTo>
                    <a:pt x="652" y="153"/>
                    <a:pt x="652" y="153"/>
                    <a:pt x="652" y="153"/>
                  </a:cubicBezTo>
                  <a:cubicBezTo>
                    <a:pt x="660" y="153"/>
                    <a:pt x="660" y="153"/>
                    <a:pt x="660" y="153"/>
                  </a:cubicBezTo>
                  <a:lnTo>
                    <a:pt x="660" y="161"/>
                  </a:lnTo>
                  <a:close/>
                  <a:moveTo>
                    <a:pt x="676" y="417"/>
                  </a:moveTo>
                  <a:cubicBezTo>
                    <a:pt x="668" y="417"/>
                    <a:pt x="668" y="417"/>
                    <a:pt x="668" y="417"/>
                  </a:cubicBezTo>
                  <a:cubicBezTo>
                    <a:pt x="668" y="409"/>
                    <a:pt x="668" y="409"/>
                    <a:pt x="668" y="409"/>
                  </a:cubicBezTo>
                  <a:cubicBezTo>
                    <a:pt x="676" y="409"/>
                    <a:pt x="676" y="409"/>
                    <a:pt x="676" y="409"/>
                  </a:cubicBezTo>
                  <a:lnTo>
                    <a:pt x="676" y="417"/>
                  </a:lnTo>
                  <a:close/>
                  <a:moveTo>
                    <a:pt x="676" y="397"/>
                  </a:moveTo>
                  <a:cubicBezTo>
                    <a:pt x="668" y="397"/>
                    <a:pt x="668" y="397"/>
                    <a:pt x="668" y="397"/>
                  </a:cubicBezTo>
                  <a:cubicBezTo>
                    <a:pt x="668" y="389"/>
                    <a:pt x="668" y="389"/>
                    <a:pt x="668" y="389"/>
                  </a:cubicBezTo>
                  <a:cubicBezTo>
                    <a:pt x="676" y="389"/>
                    <a:pt x="676" y="389"/>
                    <a:pt x="676" y="389"/>
                  </a:cubicBezTo>
                  <a:lnTo>
                    <a:pt x="676" y="397"/>
                  </a:lnTo>
                  <a:close/>
                  <a:moveTo>
                    <a:pt x="676" y="378"/>
                  </a:moveTo>
                  <a:cubicBezTo>
                    <a:pt x="668" y="378"/>
                    <a:pt x="668" y="378"/>
                    <a:pt x="668" y="378"/>
                  </a:cubicBezTo>
                  <a:cubicBezTo>
                    <a:pt x="668" y="369"/>
                    <a:pt x="668" y="369"/>
                    <a:pt x="668" y="369"/>
                  </a:cubicBezTo>
                  <a:cubicBezTo>
                    <a:pt x="676" y="369"/>
                    <a:pt x="676" y="369"/>
                    <a:pt x="676" y="369"/>
                  </a:cubicBezTo>
                  <a:lnTo>
                    <a:pt x="676" y="378"/>
                  </a:lnTo>
                  <a:close/>
                  <a:moveTo>
                    <a:pt x="676" y="358"/>
                  </a:moveTo>
                  <a:cubicBezTo>
                    <a:pt x="668" y="358"/>
                    <a:pt x="668" y="358"/>
                    <a:pt x="668" y="358"/>
                  </a:cubicBezTo>
                  <a:cubicBezTo>
                    <a:pt x="668" y="350"/>
                    <a:pt x="668" y="350"/>
                    <a:pt x="668" y="350"/>
                  </a:cubicBezTo>
                  <a:cubicBezTo>
                    <a:pt x="676" y="350"/>
                    <a:pt x="676" y="350"/>
                    <a:pt x="676" y="350"/>
                  </a:cubicBezTo>
                  <a:lnTo>
                    <a:pt x="676" y="358"/>
                  </a:lnTo>
                  <a:close/>
                  <a:moveTo>
                    <a:pt x="676" y="338"/>
                  </a:moveTo>
                  <a:cubicBezTo>
                    <a:pt x="668" y="338"/>
                    <a:pt x="668" y="338"/>
                    <a:pt x="668" y="338"/>
                  </a:cubicBezTo>
                  <a:cubicBezTo>
                    <a:pt x="668" y="330"/>
                    <a:pt x="668" y="330"/>
                    <a:pt x="668" y="330"/>
                  </a:cubicBezTo>
                  <a:cubicBezTo>
                    <a:pt x="676" y="330"/>
                    <a:pt x="676" y="330"/>
                    <a:pt x="676" y="330"/>
                  </a:cubicBezTo>
                  <a:lnTo>
                    <a:pt x="676" y="338"/>
                  </a:lnTo>
                  <a:close/>
                  <a:moveTo>
                    <a:pt x="676" y="319"/>
                  </a:moveTo>
                  <a:cubicBezTo>
                    <a:pt x="668" y="319"/>
                    <a:pt x="668" y="319"/>
                    <a:pt x="668" y="319"/>
                  </a:cubicBezTo>
                  <a:cubicBezTo>
                    <a:pt x="668" y="310"/>
                    <a:pt x="668" y="310"/>
                    <a:pt x="668" y="310"/>
                  </a:cubicBezTo>
                  <a:cubicBezTo>
                    <a:pt x="676" y="310"/>
                    <a:pt x="676" y="310"/>
                    <a:pt x="676" y="310"/>
                  </a:cubicBezTo>
                  <a:lnTo>
                    <a:pt x="676" y="319"/>
                  </a:lnTo>
                  <a:close/>
                  <a:moveTo>
                    <a:pt x="676" y="299"/>
                  </a:moveTo>
                  <a:cubicBezTo>
                    <a:pt x="668" y="299"/>
                    <a:pt x="668" y="299"/>
                    <a:pt x="668" y="299"/>
                  </a:cubicBezTo>
                  <a:cubicBezTo>
                    <a:pt x="668" y="291"/>
                    <a:pt x="668" y="291"/>
                    <a:pt x="668" y="291"/>
                  </a:cubicBezTo>
                  <a:cubicBezTo>
                    <a:pt x="676" y="291"/>
                    <a:pt x="676" y="291"/>
                    <a:pt x="676" y="291"/>
                  </a:cubicBezTo>
                  <a:lnTo>
                    <a:pt x="676" y="299"/>
                  </a:lnTo>
                  <a:close/>
                  <a:moveTo>
                    <a:pt x="676" y="279"/>
                  </a:moveTo>
                  <a:cubicBezTo>
                    <a:pt x="668" y="279"/>
                    <a:pt x="668" y="279"/>
                    <a:pt x="668" y="279"/>
                  </a:cubicBezTo>
                  <a:cubicBezTo>
                    <a:pt x="668" y="271"/>
                    <a:pt x="668" y="271"/>
                    <a:pt x="668" y="271"/>
                  </a:cubicBezTo>
                  <a:cubicBezTo>
                    <a:pt x="676" y="271"/>
                    <a:pt x="676" y="271"/>
                    <a:pt x="676" y="271"/>
                  </a:cubicBezTo>
                  <a:lnTo>
                    <a:pt x="676" y="279"/>
                  </a:lnTo>
                  <a:close/>
                  <a:moveTo>
                    <a:pt x="676" y="260"/>
                  </a:moveTo>
                  <a:cubicBezTo>
                    <a:pt x="668" y="260"/>
                    <a:pt x="668" y="260"/>
                    <a:pt x="668" y="260"/>
                  </a:cubicBezTo>
                  <a:cubicBezTo>
                    <a:pt x="668" y="251"/>
                    <a:pt x="668" y="251"/>
                    <a:pt x="668" y="251"/>
                  </a:cubicBezTo>
                  <a:cubicBezTo>
                    <a:pt x="676" y="251"/>
                    <a:pt x="676" y="251"/>
                    <a:pt x="676" y="251"/>
                  </a:cubicBezTo>
                  <a:lnTo>
                    <a:pt x="676" y="260"/>
                  </a:lnTo>
                  <a:close/>
                  <a:moveTo>
                    <a:pt x="676" y="240"/>
                  </a:moveTo>
                  <a:cubicBezTo>
                    <a:pt x="668" y="240"/>
                    <a:pt x="668" y="240"/>
                    <a:pt x="668" y="240"/>
                  </a:cubicBezTo>
                  <a:cubicBezTo>
                    <a:pt x="668" y="232"/>
                    <a:pt x="668" y="232"/>
                    <a:pt x="668" y="232"/>
                  </a:cubicBezTo>
                  <a:cubicBezTo>
                    <a:pt x="676" y="232"/>
                    <a:pt x="676" y="232"/>
                    <a:pt x="676" y="232"/>
                  </a:cubicBezTo>
                  <a:lnTo>
                    <a:pt x="676" y="240"/>
                  </a:lnTo>
                  <a:close/>
                  <a:moveTo>
                    <a:pt x="676" y="220"/>
                  </a:moveTo>
                  <a:cubicBezTo>
                    <a:pt x="668" y="220"/>
                    <a:pt x="668" y="220"/>
                    <a:pt x="668" y="220"/>
                  </a:cubicBezTo>
                  <a:cubicBezTo>
                    <a:pt x="668" y="212"/>
                    <a:pt x="668" y="212"/>
                    <a:pt x="668" y="212"/>
                  </a:cubicBezTo>
                  <a:cubicBezTo>
                    <a:pt x="676" y="212"/>
                    <a:pt x="676" y="212"/>
                    <a:pt x="676" y="212"/>
                  </a:cubicBezTo>
                  <a:lnTo>
                    <a:pt x="676" y="220"/>
                  </a:lnTo>
                  <a:close/>
                  <a:moveTo>
                    <a:pt x="676" y="201"/>
                  </a:moveTo>
                  <a:cubicBezTo>
                    <a:pt x="668" y="201"/>
                    <a:pt x="668" y="201"/>
                    <a:pt x="668" y="201"/>
                  </a:cubicBezTo>
                  <a:cubicBezTo>
                    <a:pt x="668" y="192"/>
                    <a:pt x="668" y="192"/>
                    <a:pt x="668" y="192"/>
                  </a:cubicBezTo>
                  <a:cubicBezTo>
                    <a:pt x="676" y="192"/>
                    <a:pt x="676" y="192"/>
                    <a:pt x="676" y="192"/>
                  </a:cubicBezTo>
                  <a:lnTo>
                    <a:pt x="676" y="201"/>
                  </a:lnTo>
                  <a:close/>
                  <a:moveTo>
                    <a:pt x="676" y="181"/>
                  </a:moveTo>
                  <a:cubicBezTo>
                    <a:pt x="668" y="181"/>
                    <a:pt x="668" y="181"/>
                    <a:pt x="668" y="181"/>
                  </a:cubicBezTo>
                  <a:cubicBezTo>
                    <a:pt x="668" y="173"/>
                    <a:pt x="668" y="173"/>
                    <a:pt x="668" y="173"/>
                  </a:cubicBezTo>
                  <a:cubicBezTo>
                    <a:pt x="676" y="173"/>
                    <a:pt x="676" y="173"/>
                    <a:pt x="676" y="173"/>
                  </a:cubicBezTo>
                  <a:lnTo>
                    <a:pt x="676" y="181"/>
                  </a:lnTo>
                  <a:close/>
                  <a:moveTo>
                    <a:pt x="676" y="161"/>
                  </a:moveTo>
                  <a:cubicBezTo>
                    <a:pt x="668" y="161"/>
                    <a:pt x="668" y="161"/>
                    <a:pt x="668" y="161"/>
                  </a:cubicBezTo>
                  <a:cubicBezTo>
                    <a:pt x="668" y="153"/>
                    <a:pt x="668" y="153"/>
                    <a:pt x="668" y="153"/>
                  </a:cubicBezTo>
                  <a:cubicBezTo>
                    <a:pt x="676" y="153"/>
                    <a:pt x="676" y="153"/>
                    <a:pt x="676" y="153"/>
                  </a:cubicBezTo>
                  <a:lnTo>
                    <a:pt x="676" y="161"/>
                  </a:lnTo>
                  <a:close/>
                  <a:moveTo>
                    <a:pt x="692" y="417"/>
                  </a:moveTo>
                  <a:cubicBezTo>
                    <a:pt x="684" y="417"/>
                    <a:pt x="684" y="417"/>
                    <a:pt x="684" y="417"/>
                  </a:cubicBezTo>
                  <a:cubicBezTo>
                    <a:pt x="684" y="409"/>
                    <a:pt x="684" y="409"/>
                    <a:pt x="684" y="409"/>
                  </a:cubicBezTo>
                  <a:cubicBezTo>
                    <a:pt x="692" y="409"/>
                    <a:pt x="692" y="409"/>
                    <a:pt x="692" y="409"/>
                  </a:cubicBezTo>
                  <a:lnTo>
                    <a:pt x="692" y="417"/>
                  </a:lnTo>
                  <a:close/>
                  <a:moveTo>
                    <a:pt x="692" y="397"/>
                  </a:moveTo>
                  <a:cubicBezTo>
                    <a:pt x="684" y="397"/>
                    <a:pt x="684" y="397"/>
                    <a:pt x="684" y="397"/>
                  </a:cubicBezTo>
                  <a:cubicBezTo>
                    <a:pt x="684" y="389"/>
                    <a:pt x="684" y="389"/>
                    <a:pt x="684" y="389"/>
                  </a:cubicBezTo>
                  <a:cubicBezTo>
                    <a:pt x="692" y="389"/>
                    <a:pt x="692" y="389"/>
                    <a:pt x="692" y="389"/>
                  </a:cubicBezTo>
                  <a:lnTo>
                    <a:pt x="692" y="397"/>
                  </a:lnTo>
                  <a:close/>
                  <a:moveTo>
                    <a:pt x="692" y="378"/>
                  </a:moveTo>
                  <a:cubicBezTo>
                    <a:pt x="684" y="378"/>
                    <a:pt x="684" y="378"/>
                    <a:pt x="684" y="378"/>
                  </a:cubicBezTo>
                  <a:cubicBezTo>
                    <a:pt x="684" y="369"/>
                    <a:pt x="684" y="369"/>
                    <a:pt x="684" y="369"/>
                  </a:cubicBezTo>
                  <a:cubicBezTo>
                    <a:pt x="692" y="369"/>
                    <a:pt x="692" y="369"/>
                    <a:pt x="692" y="369"/>
                  </a:cubicBezTo>
                  <a:lnTo>
                    <a:pt x="692" y="378"/>
                  </a:lnTo>
                  <a:close/>
                  <a:moveTo>
                    <a:pt x="692" y="358"/>
                  </a:moveTo>
                  <a:cubicBezTo>
                    <a:pt x="684" y="358"/>
                    <a:pt x="684" y="358"/>
                    <a:pt x="684" y="358"/>
                  </a:cubicBezTo>
                  <a:cubicBezTo>
                    <a:pt x="684" y="350"/>
                    <a:pt x="684" y="350"/>
                    <a:pt x="684" y="350"/>
                  </a:cubicBezTo>
                  <a:cubicBezTo>
                    <a:pt x="692" y="350"/>
                    <a:pt x="692" y="350"/>
                    <a:pt x="692" y="350"/>
                  </a:cubicBezTo>
                  <a:lnTo>
                    <a:pt x="692" y="358"/>
                  </a:lnTo>
                  <a:close/>
                  <a:moveTo>
                    <a:pt x="692" y="338"/>
                  </a:moveTo>
                  <a:cubicBezTo>
                    <a:pt x="684" y="338"/>
                    <a:pt x="684" y="338"/>
                    <a:pt x="684" y="338"/>
                  </a:cubicBezTo>
                  <a:cubicBezTo>
                    <a:pt x="684" y="330"/>
                    <a:pt x="684" y="330"/>
                    <a:pt x="684" y="330"/>
                  </a:cubicBezTo>
                  <a:cubicBezTo>
                    <a:pt x="692" y="330"/>
                    <a:pt x="692" y="330"/>
                    <a:pt x="692" y="330"/>
                  </a:cubicBezTo>
                  <a:lnTo>
                    <a:pt x="692" y="338"/>
                  </a:lnTo>
                  <a:close/>
                  <a:moveTo>
                    <a:pt x="692" y="319"/>
                  </a:moveTo>
                  <a:cubicBezTo>
                    <a:pt x="684" y="319"/>
                    <a:pt x="684" y="319"/>
                    <a:pt x="684" y="319"/>
                  </a:cubicBezTo>
                  <a:cubicBezTo>
                    <a:pt x="684" y="310"/>
                    <a:pt x="684" y="310"/>
                    <a:pt x="684" y="310"/>
                  </a:cubicBezTo>
                  <a:cubicBezTo>
                    <a:pt x="692" y="310"/>
                    <a:pt x="692" y="310"/>
                    <a:pt x="692" y="310"/>
                  </a:cubicBezTo>
                  <a:lnTo>
                    <a:pt x="692" y="319"/>
                  </a:lnTo>
                  <a:close/>
                  <a:moveTo>
                    <a:pt x="692" y="299"/>
                  </a:moveTo>
                  <a:cubicBezTo>
                    <a:pt x="684" y="299"/>
                    <a:pt x="684" y="299"/>
                    <a:pt x="684" y="299"/>
                  </a:cubicBezTo>
                  <a:cubicBezTo>
                    <a:pt x="684" y="291"/>
                    <a:pt x="684" y="291"/>
                    <a:pt x="684" y="291"/>
                  </a:cubicBezTo>
                  <a:cubicBezTo>
                    <a:pt x="692" y="291"/>
                    <a:pt x="692" y="291"/>
                    <a:pt x="692" y="291"/>
                  </a:cubicBezTo>
                  <a:lnTo>
                    <a:pt x="692" y="299"/>
                  </a:lnTo>
                  <a:close/>
                  <a:moveTo>
                    <a:pt x="692" y="279"/>
                  </a:moveTo>
                  <a:cubicBezTo>
                    <a:pt x="684" y="279"/>
                    <a:pt x="684" y="279"/>
                    <a:pt x="684" y="279"/>
                  </a:cubicBezTo>
                  <a:cubicBezTo>
                    <a:pt x="684" y="271"/>
                    <a:pt x="684" y="271"/>
                    <a:pt x="684" y="271"/>
                  </a:cubicBezTo>
                  <a:cubicBezTo>
                    <a:pt x="692" y="271"/>
                    <a:pt x="692" y="271"/>
                    <a:pt x="692" y="271"/>
                  </a:cubicBezTo>
                  <a:lnTo>
                    <a:pt x="692" y="279"/>
                  </a:lnTo>
                  <a:close/>
                  <a:moveTo>
                    <a:pt x="692" y="260"/>
                  </a:moveTo>
                  <a:cubicBezTo>
                    <a:pt x="684" y="260"/>
                    <a:pt x="684" y="260"/>
                    <a:pt x="684" y="260"/>
                  </a:cubicBezTo>
                  <a:cubicBezTo>
                    <a:pt x="684" y="251"/>
                    <a:pt x="684" y="251"/>
                    <a:pt x="684" y="251"/>
                  </a:cubicBezTo>
                  <a:cubicBezTo>
                    <a:pt x="692" y="251"/>
                    <a:pt x="692" y="251"/>
                    <a:pt x="692" y="251"/>
                  </a:cubicBezTo>
                  <a:lnTo>
                    <a:pt x="692" y="260"/>
                  </a:lnTo>
                  <a:close/>
                  <a:moveTo>
                    <a:pt x="692" y="240"/>
                  </a:moveTo>
                  <a:cubicBezTo>
                    <a:pt x="684" y="240"/>
                    <a:pt x="684" y="240"/>
                    <a:pt x="684" y="240"/>
                  </a:cubicBezTo>
                  <a:cubicBezTo>
                    <a:pt x="684" y="232"/>
                    <a:pt x="684" y="232"/>
                    <a:pt x="684" y="232"/>
                  </a:cubicBezTo>
                  <a:cubicBezTo>
                    <a:pt x="692" y="232"/>
                    <a:pt x="692" y="232"/>
                    <a:pt x="692" y="232"/>
                  </a:cubicBezTo>
                  <a:lnTo>
                    <a:pt x="692" y="240"/>
                  </a:lnTo>
                  <a:close/>
                  <a:moveTo>
                    <a:pt x="692" y="220"/>
                  </a:moveTo>
                  <a:cubicBezTo>
                    <a:pt x="684" y="220"/>
                    <a:pt x="684" y="220"/>
                    <a:pt x="684" y="220"/>
                  </a:cubicBezTo>
                  <a:cubicBezTo>
                    <a:pt x="684" y="212"/>
                    <a:pt x="684" y="212"/>
                    <a:pt x="684" y="212"/>
                  </a:cubicBezTo>
                  <a:cubicBezTo>
                    <a:pt x="692" y="212"/>
                    <a:pt x="692" y="212"/>
                    <a:pt x="692" y="212"/>
                  </a:cubicBezTo>
                  <a:lnTo>
                    <a:pt x="692" y="220"/>
                  </a:lnTo>
                  <a:close/>
                  <a:moveTo>
                    <a:pt x="692" y="201"/>
                  </a:moveTo>
                  <a:cubicBezTo>
                    <a:pt x="684" y="201"/>
                    <a:pt x="684" y="201"/>
                    <a:pt x="684" y="201"/>
                  </a:cubicBezTo>
                  <a:cubicBezTo>
                    <a:pt x="684" y="192"/>
                    <a:pt x="684" y="192"/>
                    <a:pt x="684" y="192"/>
                  </a:cubicBezTo>
                  <a:cubicBezTo>
                    <a:pt x="692" y="192"/>
                    <a:pt x="692" y="192"/>
                    <a:pt x="692" y="192"/>
                  </a:cubicBezTo>
                  <a:lnTo>
                    <a:pt x="692" y="201"/>
                  </a:lnTo>
                  <a:close/>
                  <a:moveTo>
                    <a:pt x="692" y="181"/>
                  </a:moveTo>
                  <a:cubicBezTo>
                    <a:pt x="684" y="181"/>
                    <a:pt x="684" y="181"/>
                    <a:pt x="684" y="181"/>
                  </a:cubicBezTo>
                  <a:cubicBezTo>
                    <a:pt x="684" y="173"/>
                    <a:pt x="684" y="173"/>
                    <a:pt x="684" y="173"/>
                  </a:cubicBezTo>
                  <a:cubicBezTo>
                    <a:pt x="692" y="173"/>
                    <a:pt x="692" y="173"/>
                    <a:pt x="692" y="173"/>
                  </a:cubicBezTo>
                  <a:lnTo>
                    <a:pt x="692" y="181"/>
                  </a:lnTo>
                  <a:close/>
                  <a:moveTo>
                    <a:pt x="692" y="161"/>
                  </a:moveTo>
                  <a:cubicBezTo>
                    <a:pt x="684" y="161"/>
                    <a:pt x="684" y="161"/>
                    <a:pt x="684" y="161"/>
                  </a:cubicBezTo>
                  <a:cubicBezTo>
                    <a:pt x="684" y="153"/>
                    <a:pt x="684" y="153"/>
                    <a:pt x="684" y="153"/>
                  </a:cubicBezTo>
                  <a:cubicBezTo>
                    <a:pt x="692" y="153"/>
                    <a:pt x="692" y="153"/>
                    <a:pt x="692" y="153"/>
                  </a:cubicBezTo>
                  <a:lnTo>
                    <a:pt x="692" y="161"/>
                  </a:lnTo>
                  <a:close/>
                  <a:moveTo>
                    <a:pt x="708" y="417"/>
                  </a:moveTo>
                  <a:cubicBezTo>
                    <a:pt x="700" y="417"/>
                    <a:pt x="700" y="417"/>
                    <a:pt x="700" y="417"/>
                  </a:cubicBezTo>
                  <a:cubicBezTo>
                    <a:pt x="700" y="409"/>
                    <a:pt x="700" y="409"/>
                    <a:pt x="700" y="409"/>
                  </a:cubicBezTo>
                  <a:cubicBezTo>
                    <a:pt x="708" y="409"/>
                    <a:pt x="708" y="409"/>
                    <a:pt x="708" y="409"/>
                  </a:cubicBezTo>
                  <a:lnTo>
                    <a:pt x="708" y="417"/>
                  </a:lnTo>
                  <a:close/>
                  <a:moveTo>
                    <a:pt x="708" y="397"/>
                  </a:moveTo>
                  <a:cubicBezTo>
                    <a:pt x="700" y="397"/>
                    <a:pt x="700" y="397"/>
                    <a:pt x="700" y="397"/>
                  </a:cubicBezTo>
                  <a:cubicBezTo>
                    <a:pt x="700" y="389"/>
                    <a:pt x="700" y="389"/>
                    <a:pt x="700" y="389"/>
                  </a:cubicBezTo>
                  <a:cubicBezTo>
                    <a:pt x="708" y="389"/>
                    <a:pt x="708" y="389"/>
                    <a:pt x="708" y="389"/>
                  </a:cubicBezTo>
                  <a:lnTo>
                    <a:pt x="708" y="397"/>
                  </a:lnTo>
                  <a:close/>
                  <a:moveTo>
                    <a:pt x="708" y="378"/>
                  </a:moveTo>
                  <a:cubicBezTo>
                    <a:pt x="700" y="378"/>
                    <a:pt x="700" y="378"/>
                    <a:pt x="700" y="378"/>
                  </a:cubicBezTo>
                  <a:cubicBezTo>
                    <a:pt x="700" y="369"/>
                    <a:pt x="700" y="369"/>
                    <a:pt x="700" y="369"/>
                  </a:cubicBezTo>
                  <a:cubicBezTo>
                    <a:pt x="708" y="369"/>
                    <a:pt x="708" y="369"/>
                    <a:pt x="708" y="369"/>
                  </a:cubicBezTo>
                  <a:lnTo>
                    <a:pt x="708" y="378"/>
                  </a:lnTo>
                  <a:close/>
                  <a:moveTo>
                    <a:pt x="708" y="358"/>
                  </a:moveTo>
                  <a:cubicBezTo>
                    <a:pt x="700" y="358"/>
                    <a:pt x="700" y="358"/>
                    <a:pt x="700" y="358"/>
                  </a:cubicBezTo>
                  <a:cubicBezTo>
                    <a:pt x="700" y="350"/>
                    <a:pt x="700" y="350"/>
                    <a:pt x="700" y="350"/>
                  </a:cubicBezTo>
                  <a:cubicBezTo>
                    <a:pt x="708" y="350"/>
                    <a:pt x="708" y="350"/>
                    <a:pt x="708" y="350"/>
                  </a:cubicBezTo>
                  <a:lnTo>
                    <a:pt x="708" y="358"/>
                  </a:lnTo>
                  <a:close/>
                  <a:moveTo>
                    <a:pt x="708" y="338"/>
                  </a:moveTo>
                  <a:cubicBezTo>
                    <a:pt x="700" y="338"/>
                    <a:pt x="700" y="338"/>
                    <a:pt x="700" y="338"/>
                  </a:cubicBezTo>
                  <a:cubicBezTo>
                    <a:pt x="700" y="330"/>
                    <a:pt x="700" y="330"/>
                    <a:pt x="700" y="330"/>
                  </a:cubicBezTo>
                  <a:cubicBezTo>
                    <a:pt x="708" y="330"/>
                    <a:pt x="708" y="330"/>
                    <a:pt x="708" y="330"/>
                  </a:cubicBezTo>
                  <a:lnTo>
                    <a:pt x="708" y="338"/>
                  </a:lnTo>
                  <a:close/>
                  <a:moveTo>
                    <a:pt x="708" y="319"/>
                  </a:moveTo>
                  <a:cubicBezTo>
                    <a:pt x="700" y="319"/>
                    <a:pt x="700" y="319"/>
                    <a:pt x="700" y="319"/>
                  </a:cubicBezTo>
                  <a:cubicBezTo>
                    <a:pt x="700" y="310"/>
                    <a:pt x="700" y="310"/>
                    <a:pt x="700" y="310"/>
                  </a:cubicBezTo>
                  <a:cubicBezTo>
                    <a:pt x="708" y="310"/>
                    <a:pt x="708" y="310"/>
                    <a:pt x="708" y="310"/>
                  </a:cubicBezTo>
                  <a:lnTo>
                    <a:pt x="708" y="319"/>
                  </a:lnTo>
                  <a:close/>
                  <a:moveTo>
                    <a:pt x="708" y="299"/>
                  </a:moveTo>
                  <a:cubicBezTo>
                    <a:pt x="700" y="299"/>
                    <a:pt x="700" y="299"/>
                    <a:pt x="700" y="299"/>
                  </a:cubicBezTo>
                  <a:cubicBezTo>
                    <a:pt x="700" y="291"/>
                    <a:pt x="700" y="291"/>
                    <a:pt x="700" y="291"/>
                  </a:cubicBezTo>
                  <a:cubicBezTo>
                    <a:pt x="708" y="291"/>
                    <a:pt x="708" y="291"/>
                    <a:pt x="708" y="291"/>
                  </a:cubicBezTo>
                  <a:lnTo>
                    <a:pt x="708" y="299"/>
                  </a:lnTo>
                  <a:close/>
                  <a:moveTo>
                    <a:pt x="708" y="279"/>
                  </a:moveTo>
                  <a:cubicBezTo>
                    <a:pt x="700" y="279"/>
                    <a:pt x="700" y="279"/>
                    <a:pt x="700" y="279"/>
                  </a:cubicBezTo>
                  <a:cubicBezTo>
                    <a:pt x="700" y="271"/>
                    <a:pt x="700" y="271"/>
                    <a:pt x="700" y="271"/>
                  </a:cubicBezTo>
                  <a:cubicBezTo>
                    <a:pt x="708" y="271"/>
                    <a:pt x="708" y="271"/>
                    <a:pt x="708" y="271"/>
                  </a:cubicBezTo>
                  <a:lnTo>
                    <a:pt x="708" y="279"/>
                  </a:lnTo>
                  <a:close/>
                  <a:moveTo>
                    <a:pt x="708" y="260"/>
                  </a:moveTo>
                  <a:cubicBezTo>
                    <a:pt x="700" y="260"/>
                    <a:pt x="700" y="260"/>
                    <a:pt x="700" y="260"/>
                  </a:cubicBezTo>
                  <a:cubicBezTo>
                    <a:pt x="700" y="251"/>
                    <a:pt x="700" y="251"/>
                    <a:pt x="700" y="251"/>
                  </a:cubicBezTo>
                  <a:cubicBezTo>
                    <a:pt x="708" y="251"/>
                    <a:pt x="708" y="251"/>
                    <a:pt x="708" y="251"/>
                  </a:cubicBezTo>
                  <a:lnTo>
                    <a:pt x="708" y="260"/>
                  </a:lnTo>
                  <a:close/>
                  <a:moveTo>
                    <a:pt x="708" y="240"/>
                  </a:moveTo>
                  <a:cubicBezTo>
                    <a:pt x="700" y="240"/>
                    <a:pt x="700" y="240"/>
                    <a:pt x="700" y="240"/>
                  </a:cubicBezTo>
                  <a:cubicBezTo>
                    <a:pt x="700" y="232"/>
                    <a:pt x="700" y="232"/>
                    <a:pt x="700" y="232"/>
                  </a:cubicBezTo>
                  <a:cubicBezTo>
                    <a:pt x="708" y="232"/>
                    <a:pt x="708" y="232"/>
                    <a:pt x="708" y="232"/>
                  </a:cubicBezTo>
                  <a:lnTo>
                    <a:pt x="708" y="240"/>
                  </a:lnTo>
                  <a:close/>
                  <a:moveTo>
                    <a:pt x="708" y="220"/>
                  </a:moveTo>
                  <a:cubicBezTo>
                    <a:pt x="700" y="220"/>
                    <a:pt x="700" y="220"/>
                    <a:pt x="700" y="220"/>
                  </a:cubicBezTo>
                  <a:cubicBezTo>
                    <a:pt x="700" y="212"/>
                    <a:pt x="700" y="212"/>
                    <a:pt x="700" y="212"/>
                  </a:cubicBezTo>
                  <a:cubicBezTo>
                    <a:pt x="708" y="212"/>
                    <a:pt x="708" y="212"/>
                    <a:pt x="708" y="212"/>
                  </a:cubicBezTo>
                  <a:lnTo>
                    <a:pt x="708" y="220"/>
                  </a:lnTo>
                  <a:close/>
                  <a:moveTo>
                    <a:pt x="708" y="201"/>
                  </a:moveTo>
                  <a:cubicBezTo>
                    <a:pt x="700" y="201"/>
                    <a:pt x="700" y="201"/>
                    <a:pt x="700" y="201"/>
                  </a:cubicBezTo>
                  <a:cubicBezTo>
                    <a:pt x="700" y="192"/>
                    <a:pt x="700" y="192"/>
                    <a:pt x="700" y="192"/>
                  </a:cubicBezTo>
                  <a:cubicBezTo>
                    <a:pt x="708" y="192"/>
                    <a:pt x="708" y="192"/>
                    <a:pt x="708" y="192"/>
                  </a:cubicBezTo>
                  <a:lnTo>
                    <a:pt x="708" y="201"/>
                  </a:lnTo>
                  <a:close/>
                  <a:moveTo>
                    <a:pt x="708" y="181"/>
                  </a:moveTo>
                  <a:cubicBezTo>
                    <a:pt x="700" y="181"/>
                    <a:pt x="700" y="181"/>
                    <a:pt x="700" y="181"/>
                  </a:cubicBezTo>
                  <a:cubicBezTo>
                    <a:pt x="700" y="173"/>
                    <a:pt x="700" y="173"/>
                    <a:pt x="700" y="173"/>
                  </a:cubicBezTo>
                  <a:cubicBezTo>
                    <a:pt x="708" y="173"/>
                    <a:pt x="708" y="173"/>
                    <a:pt x="708" y="173"/>
                  </a:cubicBezTo>
                  <a:lnTo>
                    <a:pt x="708" y="181"/>
                  </a:lnTo>
                  <a:close/>
                  <a:moveTo>
                    <a:pt x="708" y="161"/>
                  </a:moveTo>
                  <a:cubicBezTo>
                    <a:pt x="700" y="161"/>
                    <a:pt x="700" y="161"/>
                    <a:pt x="700" y="161"/>
                  </a:cubicBezTo>
                  <a:cubicBezTo>
                    <a:pt x="700" y="153"/>
                    <a:pt x="700" y="153"/>
                    <a:pt x="700" y="153"/>
                  </a:cubicBezTo>
                  <a:cubicBezTo>
                    <a:pt x="708" y="153"/>
                    <a:pt x="708" y="153"/>
                    <a:pt x="708" y="153"/>
                  </a:cubicBezTo>
                  <a:lnTo>
                    <a:pt x="708" y="161"/>
                  </a:lnTo>
                  <a:close/>
                  <a:moveTo>
                    <a:pt x="724" y="417"/>
                  </a:moveTo>
                  <a:cubicBezTo>
                    <a:pt x="716" y="417"/>
                    <a:pt x="716" y="417"/>
                    <a:pt x="716" y="417"/>
                  </a:cubicBezTo>
                  <a:cubicBezTo>
                    <a:pt x="716" y="409"/>
                    <a:pt x="716" y="409"/>
                    <a:pt x="716" y="409"/>
                  </a:cubicBezTo>
                  <a:cubicBezTo>
                    <a:pt x="724" y="409"/>
                    <a:pt x="724" y="409"/>
                    <a:pt x="724" y="409"/>
                  </a:cubicBezTo>
                  <a:lnTo>
                    <a:pt x="724" y="417"/>
                  </a:lnTo>
                  <a:close/>
                  <a:moveTo>
                    <a:pt x="724" y="397"/>
                  </a:moveTo>
                  <a:cubicBezTo>
                    <a:pt x="716" y="397"/>
                    <a:pt x="716" y="397"/>
                    <a:pt x="716" y="397"/>
                  </a:cubicBezTo>
                  <a:cubicBezTo>
                    <a:pt x="716" y="389"/>
                    <a:pt x="716" y="389"/>
                    <a:pt x="716" y="389"/>
                  </a:cubicBezTo>
                  <a:cubicBezTo>
                    <a:pt x="724" y="389"/>
                    <a:pt x="724" y="389"/>
                    <a:pt x="724" y="389"/>
                  </a:cubicBezTo>
                  <a:lnTo>
                    <a:pt x="724" y="397"/>
                  </a:lnTo>
                  <a:close/>
                  <a:moveTo>
                    <a:pt x="724" y="378"/>
                  </a:moveTo>
                  <a:cubicBezTo>
                    <a:pt x="716" y="378"/>
                    <a:pt x="716" y="378"/>
                    <a:pt x="716" y="378"/>
                  </a:cubicBezTo>
                  <a:cubicBezTo>
                    <a:pt x="716" y="369"/>
                    <a:pt x="716" y="369"/>
                    <a:pt x="716" y="369"/>
                  </a:cubicBezTo>
                  <a:cubicBezTo>
                    <a:pt x="724" y="369"/>
                    <a:pt x="724" y="369"/>
                    <a:pt x="724" y="369"/>
                  </a:cubicBezTo>
                  <a:lnTo>
                    <a:pt x="724" y="378"/>
                  </a:lnTo>
                  <a:close/>
                  <a:moveTo>
                    <a:pt x="724" y="358"/>
                  </a:moveTo>
                  <a:cubicBezTo>
                    <a:pt x="716" y="358"/>
                    <a:pt x="716" y="358"/>
                    <a:pt x="716" y="358"/>
                  </a:cubicBezTo>
                  <a:cubicBezTo>
                    <a:pt x="716" y="350"/>
                    <a:pt x="716" y="350"/>
                    <a:pt x="716" y="350"/>
                  </a:cubicBezTo>
                  <a:cubicBezTo>
                    <a:pt x="724" y="350"/>
                    <a:pt x="724" y="350"/>
                    <a:pt x="724" y="350"/>
                  </a:cubicBezTo>
                  <a:lnTo>
                    <a:pt x="724" y="358"/>
                  </a:lnTo>
                  <a:close/>
                  <a:moveTo>
                    <a:pt x="724" y="338"/>
                  </a:moveTo>
                  <a:cubicBezTo>
                    <a:pt x="716" y="338"/>
                    <a:pt x="716" y="338"/>
                    <a:pt x="716" y="338"/>
                  </a:cubicBezTo>
                  <a:cubicBezTo>
                    <a:pt x="716" y="330"/>
                    <a:pt x="716" y="330"/>
                    <a:pt x="716" y="330"/>
                  </a:cubicBezTo>
                  <a:cubicBezTo>
                    <a:pt x="724" y="330"/>
                    <a:pt x="724" y="330"/>
                    <a:pt x="724" y="330"/>
                  </a:cubicBezTo>
                  <a:lnTo>
                    <a:pt x="724" y="338"/>
                  </a:lnTo>
                  <a:close/>
                  <a:moveTo>
                    <a:pt x="724" y="319"/>
                  </a:moveTo>
                  <a:cubicBezTo>
                    <a:pt x="716" y="319"/>
                    <a:pt x="716" y="319"/>
                    <a:pt x="716" y="319"/>
                  </a:cubicBezTo>
                  <a:cubicBezTo>
                    <a:pt x="716" y="310"/>
                    <a:pt x="716" y="310"/>
                    <a:pt x="716" y="310"/>
                  </a:cubicBezTo>
                  <a:cubicBezTo>
                    <a:pt x="724" y="310"/>
                    <a:pt x="724" y="310"/>
                    <a:pt x="724" y="310"/>
                  </a:cubicBezTo>
                  <a:lnTo>
                    <a:pt x="724" y="319"/>
                  </a:lnTo>
                  <a:close/>
                  <a:moveTo>
                    <a:pt x="724" y="299"/>
                  </a:moveTo>
                  <a:cubicBezTo>
                    <a:pt x="716" y="299"/>
                    <a:pt x="716" y="299"/>
                    <a:pt x="716" y="299"/>
                  </a:cubicBezTo>
                  <a:cubicBezTo>
                    <a:pt x="716" y="291"/>
                    <a:pt x="716" y="291"/>
                    <a:pt x="716" y="291"/>
                  </a:cubicBezTo>
                  <a:cubicBezTo>
                    <a:pt x="724" y="291"/>
                    <a:pt x="724" y="291"/>
                    <a:pt x="724" y="291"/>
                  </a:cubicBezTo>
                  <a:lnTo>
                    <a:pt x="724" y="299"/>
                  </a:lnTo>
                  <a:close/>
                  <a:moveTo>
                    <a:pt x="724" y="279"/>
                  </a:moveTo>
                  <a:cubicBezTo>
                    <a:pt x="716" y="279"/>
                    <a:pt x="716" y="279"/>
                    <a:pt x="716" y="279"/>
                  </a:cubicBezTo>
                  <a:cubicBezTo>
                    <a:pt x="716" y="271"/>
                    <a:pt x="716" y="271"/>
                    <a:pt x="716" y="271"/>
                  </a:cubicBezTo>
                  <a:cubicBezTo>
                    <a:pt x="724" y="271"/>
                    <a:pt x="724" y="271"/>
                    <a:pt x="724" y="271"/>
                  </a:cubicBezTo>
                  <a:lnTo>
                    <a:pt x="724" y="279"/>
                  </a:lnTo>
                  <a:close/>
                  <a:moveTo>
                    <a:pt x="724" y="260"/>
                  </a:moveTo>
                  <a:cubicBezTo>
                    <a:pt x="716" y="260"/>
                    <a:pt x="716" y="260"/>
                    <a:pt x="716" y="260"/>
                  </a:cubicBezTo>
                  <a:cubicBezTo>
                    <a:pt x="716" y="251"/>
                    <a:pt x="716" y="251"/>
                    <a:pt x="716" y="251"/>
                  </a:cubicBezTo>
                  <a:cubicBezTo>
                    <a:pt x="724" y="251"/>
                    <a:pt x="724" y="251"/>
                    <a:pt x="724" y="251"/>
                  </a:cubicBezTo>
                  <a:lnTo>
                    <a:pt x="724" y="260"/>
                  </a:lnTo>
                  <a:close/>
                  <a:moveTo>
                    <a:pt x="724" y="240"/>
                  </a:moveTo>
                  <a:cubicBezTo>
                    <a:pt x="716" y="240"/>
                    <a:pt x="716" y="240"/>
                    <a:pt x="716" y="240"/>
                  </a:cubicBezTo>
                  <a:cubicBezTo>
                    <a:pt x="716" y="232"/>
                    <a:pt x="716" y="232"/>
                    <a:pt x="716" y="232"/>
                  </a:cubicBezTo>
                  <a:cubicBezTo>
                    <a:pt x="724" y="232"/>
                    <a:pt x="724" y="232"/>
                    <a:pt x="724" y="232"/>
                  </a:cubicBezTo>
                  <a:lnTo>
                    <a:pt x="724" y="240"/>
                  </a:lnTo>
                  <a:close/>
                  <a:moveTo>
                    <a:pt x="724" y="220"/>
                  </a:moveTo>
                  <a:cubicBezTo>
                    <a:pt x="716" y="220"/>
                    <a:pt x="716" y="220"/>
                    <a:pt x="716" y="220"/>
                  </a:cubicBezTo>
                  <a:cubicBezTo>
                    <a:pt x="716" y="212"/>
                    <a:pt x="716" y="212"/>
                    <a:pt x="716" y="212"/>
                  </a:cubicBezTo>
                  <a:cubicBezTo>
                    <a:pt x="724" y="212"/>
                    <a:pt x="724" y="212"/>
                    <a:pt x="724" y="212"/>
                  </a:cubicBezTo>
                  <a:lnTo>
                    <a:pt x="724" y="220"/>
                  </a:lnTo>
                  <a:close/>
                  <a:moveTo>
                    <a:pt x="724" y="201"/>
                  </a:moveTo>
                  <a:cubicBezTo>
                    <a:pt x="716" y="201"/>
                    <a:pt x="716" y="201"/>
                    <a:pt x="716" y="201"/>
                  </a:cubicBezTo>
                  <a:cubicBezTo>
                    <a:pt x="716" y="192"/>
                    <a:pt x="716" y="192"/>
                    <a:pt x="716" y="192"/>
                  </a:cubicBezTo>
                  <a:cubicBezTo>
                    <a:pt x="724" y="192"/>
                    <a:pt x="724" y="192"/>
                    <a:pt x="724" y="192"/>
                  </a:cubicBezTo>
                  <a:lnTo>
                    <a:pt x="724" y="201"/>
                  </a:lnTo>
                  <a:close/>
                  <a:moveTo>
                    <a:pt x="724" y="181"/>
                  </a:moveTo>
                  <a:cubicBezTo>
                    <a:pt x="716" y="181"/>
                    <a:pt x="716" y="181"/>
                    <a:pt x="716" y="181"/>
                  </a:cubicBezTo>
                  <a:cubicBezTo>
                    <a:pt x="716" y="173"/>
                    <a:pt x="716" y="173"/>
                    <a:pt x="716" y="173"/>
                  </a:cubicBezTo>
                  <a:cubicBezTo>
                    <a:pt x="724" y="173"/>
                    <a:pt x="724" y="173"/>
                    <a:pt x="724" y="173"/>
                  </a:cubicBezTo>
                  <a:lnTo>
                    <a:pt x="724" y="181"/>
                  </a:lnTo>
                  <a:close/>
                  <a:moveTo>
                    <a:pt x="820" y="383"/>
                  </a:moveTo>
                  <a:cubicBezTo>
                    <a:pt x="820" y="384"/>
                    <a:pt x="819" y="385"/>
                    <a:pt x="818" y="385"/>
                  </a:cubicBezTo>
                  <a:cubicBezTo>
                    <a:pt x="816" y="385"/>
                    <a:pt x="816" y="385"/>
                    <a:pt x="816" y="385"/>
                  </a:cubicBezTo>
                  <a:cubicBezTo>
                    <a:pt x="816" y="385"/>
                    <a:pt x="815" y="384"/>
                    <a:pt x="815" y="383"/>
                  </a:cubicBezTo>
                  <a:cubicBezTo>
                    <a:pt x="815" y="369"/>
                    <a:pt x="815" y="369"/>
                    <a:pt x="815" y="369"/>
                  </a:cubicBezTo>
                  <a:cubicBezTo>
                    <a:pt x="815" y="368"/>
                    <a:pt x="816" y="367"/>
                    <a:pt x="816" y="367"/>
                  </a:cubicBezTo>
                  <a:cubicBezTo>
                    <a:pt x="818" y="367"/>
                    <a:pt x="818" y="367"/>
                    <a:pt x="818" y="367"/>
                  </a:cubicBezTo>
                  <a:cubicBezTo>
                    <a:pt x="819" y="367"/>
                    <a:pt x="820" y="368"/>
                    <a:pt x="820" y="369"/>
                  </a:cubicBezTo>
                  <a:lnTo>
                    <a:pt x="820" y="383"/>
                  </a:lnTo>
                  <a:close/>
                  <a:moveTo>
                    <a:pt x="820" y="361"/>
                  </a:moveTo>
                  <a:cubicBezTo>
                    <a:pt x="820" y="362"/>
                    <a:pt x="819" y="363"/>
                    <a:pt x="818" y="363"/>
                  </a:cubicBezTo>
                  <a:cubicBezTo>
                    <a:pt x="816" y="363"/>
                    <a:pt x="816" y="363"/>
                    <a:pt x="816" y="363"/>
                  </a:cubicBezTo>
                  <a:cubicBezTo>
                    <a:pt x="816" y="363"/>
                    <a:pt x="815" y="362"/>
                    <a:pt x="815" y="361"/>
                  </a:cubicBezTo>
                  <a:cubicBezTo>
                    <a:pt x="815" y="346"/>
                    <a:pt x="815" y="346"/>
                    <a:pt x="815" y="346"/>
                  </a:cubicBezTo>
                  <a:cubicBezTo>
                    <a:pt x="815" y="345"/>
                    <a:pt x="816" y="344"/>
                    <a:pt x="816" y="344"/>
                  </a:cubicBezTo>
                  <a:cubicBezTo>
                    <a:pt x="818" y="344"/>
                    <a:pt x="818" y="344"/>
                    <a:pt x="818" y="344"/>
                  </a:cubicBezTo>
                  <a:cubicBezTo>
                    <a:pt x="819" y="344"/>
                    <a:pt x="820" y="345"/>
                    <a:pt x="820" y="346"/>
                  </a:cubicBezTo>
                  <a:lnTo>
                    <a:pt x="820" y="361"/>
                  </a:lnTo>
                  <a:close/>
                  <a:moveTo>
                    <a:pt x="820" y="325"/>
                  </a:moveTo>
                  <a:cubicBezTo>
                    <a:pt x="820" y="326"/>
                    <a:pt x="819" y="326"/>
                    <a:pt x="818" y="326"/>
                  </a:cubicBezTo>
                  <a:cubicBezTo>
                    <a:pt x="816" y="326"/>
                    <a:pt x="816" y="326"/>
                    <a:pt x="816" y="326"/>
                  </a:cubicBezTo>
                  <a:cubicBezTo>
                    <a:pt x="816" y="326"/>
                    <a:pt x="815" y="326"/>
                    <a:pt x="815" y="325"/>
                  </a:cubicBezTo>
                  <a:cubicBezTo>
                    <a:pt x="815" y="310"/>
                    <a:pt x="815" y="310"/>
                    <a:pt x="815" y="310"/>
                  </a:cubicBezTo>
                  <a:cubicBezTo>
                    <a:pt x="815" y="309"/>
                    <a:pt x="816" y="308"/>
                    <a:pt x="816" y="308"/>
                  </a:cubicBezTo>
                  <a:cubicBezTo>
                    <a:pt x="818" y="308"/>
                    <a:pt x="818" y="308"/>
                    <a:pt x="818" y="308"/>
                  </a:cubicBezTo>
                  <a:cubicBezTo>
                    <a:pt x="819" y="308"/>
                    <a:pt x="820" y="309"/>
                    <a:pt x="820" y="310"/>
                  </a:cubicBezTo>
                  <a:lnTo>
                    <a:pt x="820" y="325"/>
                  </a:lnTo>
                  <a:close/>
                  <a:moveTo>
                    <a:pt x="820" y="302"/>
                  </a:moveTo>
                  <a:cubicBezTo>
                    <a:pt x="820" y="303"/>
                    <a:pt x="819" y="304"/>
                    <a:pt x="818" y="304"/>
                  </a:cubicBezTo>
                  <a:cubicBezTo>
                    <a:pt x="816" y="304"/>
                    <a:pt x="816" y="304"/>
                    <a:pt x="816" y="304"/>
                  </a:cubicBezTo>
                  <a:cubicBezTo>
                    <a:pt x="816" y="304"/>
                    <a:pt x="815" y="303"/>
                    <a:pt x="815" y="302"/>
                  </a:cubicBezTo>
                  <a:cubicBezTo>
                    <a:pt x="815" y="287"/>
                    <a:pt x="815" y="287"/>
                    <a:pt x="815" y="287"/>
                  </a:cubicBezTo>
                  <a:cubicBezTo>
                    <a:pt x="815" y="286"/>
                    <a:pt x="816" y="286"/>
                    <a:pt x="816" y="286"/>
                  </a:cubicBezTo>
                  <a:cubicBezTo>
                    <a:pt x="818" y="286"/>
                    <a:pt x="818" y="286"/>
                    <a:pt x="818" y="286"/>
                  </a:cubicBezTo>
                  <a:cubicBezTo>
                    <a:pt x="819" y="286"/>
                    <a:pt x="820" y="286"/>
                    <a:pt x="820" y="287"/>
                  </a:cubicBezTo>
                  <a:lnTo>
                    <a:pt x="820" y="302"/>
                  </a:lnTo>
                  <a:close/>
                  <a:moveTo>
                    <a:pt x="820" y="270"/>
                  </a:moveTo>
                  <a:cubicBezTo>
                    <a:pt x="820" y="271"/>
                    <a:pt x="819" y="271"/>
                    <a:pt x="818" y="271"/>
                  </a:cubicBezTo>
                  <a:cubicBezTo>
                    <a:pt x="816" y="271"/>
                    <a:pt x="816" y="271"/>
                    <a:pt x="816" y="271"/>
                  </a:cubicBezTo>
                  <a:cubicBezTo>
                    <a:pt x="816" y="271"/>
                    <a:pt x="815" y="271"/>
                    <a:pt x="815" y="270"/>
                  </a:cubicBezTo>
                  <a:cubicBezTo>
                    <a:pt x="815" y="255"/>
                    <a:pt x="815" y="255"/>
                    <a:pt x="815" y="255"/>
                  </a:cubicBezTo>
                  <a:cubicBezTo>
                    <a:pt x="815" y="254"/>
                    <a:pt x="816" y="253"/>
                    <a:pt x="816" y="253"/>
                  </a:cubicBezTo>
                  <a:cubicBezTo>
                    <a:pt x="818" y="253"/>
                    <a:pt x="818" y="253"/>
                    <a:pt x="818" y="253"/>
                  </a:cubicBezTo>
                  <a:cubicBezTo>
                    <a:pt x="819" y="253"/>
                    <a:pt x="820" y="254"/>
                    <a:pt x="820" y="255"/>
                  </a:cubicBezTo>
                  <a:lnTo>
                    <a:pt x="820" y="270"/>
                  </a:lnTo>
                  <a:close/>
                  <a:moveTo>
                    <a:pt x="830" y="377"/>
                  </a:moveTo>
                  <a:cubicBezTo>
                    <a:pt x="830" y="378"/>
                    <a:pt x="829" y="378"/>
                    <a:pt x="828" y="378"/>
                  </a:cubicBezTo>
                  <a:cubicBezTo>
                    <a:pt x="826" y="378"/>
                    <a:pt x="826" y="378"/>
                    <a:pt x="826" y="378"/>
                  </a:cubicBezTo>
                  <a:cubicBezTo>
                    <a:pt x="826" y="378"/>
                    <a:pt x="825" y="378"/>
                    <a:pt x="825" y="377"/>
                  </a:cubicBezTo>
                  <a:cubicBezTo>
                    <a:pt x="825" y="375"/>
                    <a:pt x="825" y="375"/>
                    <a:pt x="825" y="375"/>
                  </a:cubicBezTo>
                  <a:cubicBezTo>
                    <a:pt x="825" y="374"/>
                    <a:pt x="826" y="374"/>
                    <a:pt x="826" y="374"/>
                  </a:cubicBezTo>
                  <a:cubicBezTo>
                    <a:pt x="828" y="374"/>
                    <a:pt x="828" y="374"/>
                    <a:pt x="828" y="374"/>
                  </a:cubicBezTo>
                  <a:cubicBezTo>
                    <a:pt x="829" y="374"/>
                    <a:pt x="830" y="374"/>
                    <a:pt x="830" y="375"/>
                  </a:cubicBezTo>
                  <a:lnTo>
                    <a:pt x="830" y="377"/>
                  </a:lnTo>
                  <a:close/>
                  <a:moveTo>
                    <a:pt x="830" y="361"/>
                  </a:moveTo>
                  <a:cubicBezTo>
                    <a:pt x="830" y="362"/>
                    <a:pt x="829" y="363"/>
                    <a:pt x="828" y="363"/>
                  </a:cubicBezTo>
                  <a:cubicBezTo>
                    <a:pt x="826" y="363"/>
                    <a:pt x="826" y="363"/>
                    <a:pt x="826" y="363"/>
                  </a:cubicBezTo>
                  <a:cubicBezTo>
                    <a:pt x="826" y="363"/>
                    <a:pt x="825" y="362"/>
                    <a:pt x="825" y="361"/>
                  </a:cubicBezTo>
                  <a:cubicBezTo>
                    <a:pt x="825" y="346"/>
                    <a:pt x="825" y="346"/>
                    <a:pt x="825" y="346"/>
                  </a:cubicBezTo>
                  <a:cubicBezTo>
                    <a:pt x="825" y="345"/>
                    <a:pt x="826" y="344"/>
                    <a:pt x="826" y="344"/>
                  </a:cubicBezTo>
                  <a:cubicBezTo>
                    <a:pt x="828" y="344"/>
                    <a:pt x="828" y="344"/>
                    <a:pt x="828" y="344"/>
                  </a:cubicBezTo>
                  <a:cubicBezTo>
                    <a:pt x="829" y="344"/>
                    <a:pt x="830" y="345"/>
                    <a:pt x="830" y="346"/>
                  </a:cubicBezTo>
                  <a:lnTo>
                    <a:pt x="830" y="361"/>
                  </a:lnTo>
                  <a:close/>
                  <a:moveTo>
                    <a:pt x="830" y="332"/>
                  </a:moveTo>
                  <a:cubicBezTo>
                    <a:pt x="830" y="332"/>
                    <a:pt x="829" y="333"/>
                    <a:pt x="828" y="333"/>
                  </a:cubicBezTo>
                  <a:cubicBezTo>
                    <a:pt x="826" y="333"/>
                    <a:pt x="826" y="333"/>
                    <a:pt x="826" y="333"/>
                  </a:cubicBezTo>
                  <a:cubicBezTo>
                    <a:pt x="826" y="333"/>
                    <a:pt x="825" y="332"/>
                    <a:pt x="825" y="332"/>
                  </a:cubicBezTo>
                  <a:cubicBezTo>
                    <a:pt x="825" y="317"/>
                    <a:pt x="825" y="317"/>
                    <a:pt x="825" y="317"/>
                  </a:cubicBezTo>
                  <a:cubicBezTo>
                    <a:pt x="825" y="316"/>
                    <a:pt x="826" y="315"/>
                    <a:pt x="826" y="315"/>
                  </a:cubicBezTo>
                  <a:cubicBezTo>
                    <a:pt x="828" y="315"/>
                    <a:pt x="828" y="315"/>
                    <a:pt x="828" y="315"/>
                  </a:cubicBezTo>
                  <a:cubicBezTo>
                    <a:pt x="829" y="315"/>
                    <a:pt x="830" y="316"/>
                    <a:pt x="830" y="317"/>
                  </a:cubicBezTo>
                  <a:lnTo>
                    <a:pt x="830" y="332"/>
                  </a:lnTo>
                  <a:close/>
                  <a:moveTo>
                    <a:pt x="830" y="302"/>
                  </a:moveTo>
                  <a:cubicBezTo>
                    <a:pt x="830" y="303"/>
                    <a:pt x="829" y="304"/>
                    <a:pt x="828" y="304"/>
                  </a:cubicBezTo>
                  <a:cubicBezTo>
                    <a:pt x="826" y="304"/>
                    <a:pt x="826" y="304"/>
                    <a:pt x="826" y="304"/>
                  </a:cubicBezTo>
                  <a:cubicBezTo>
                    <a:pt x="826" y="304"/>
                    <a:pt x="825" y="303"/>
                    <a:pt x="825" y="302"/>
                  </a:cubicBezTo>
                  <a:cubicBezTo>
                    <a:pt x="825" y="287"/>
                    <a:pt x="825" y="287"/>
                    <a:pt x="825" y="287"/>
                  </a:cubicBezTo>
                  <a:cubicBezTo>
                    <a:pt x="825" y="286"/>
                    <a:pt x="826" y="286"/>
                    <a:pt x="826" y="286"/>
                  </a:cubicBezTo>
                  <a:cubicBezTo>
                    <a:pt x="828" y="286"/>
                    <a:pt x="828" y="286"/>
                    <a:pt x="828" y="286"/>
                  </a:cubicBezTo>
                  <a:cubicBezTo>
                    <a:pt x="829" y="286"/>
                    <a:pt x="830" y="286"/>
                    <a:pt x="830" y="287"/>
                  </a:cubicBezTo>
                  <a:lnTo>
                    <a:pt x="830" y="302"/>
                  </a:lnTo>
                  <a:close/>
                  <a:moveTo>
                    <a:pt x="830" y="275"/>
                  </a:moveTo>
                  <a:cubicBezTo>
                    <a:pt x="830" y="276"/>
                    <a:pt x="829" y="276"/>
                    <a:pt x="828" y="276"/>
                  </a:cubicBezTo>
                  <a:cubicBezTo>
                    <a:pt x="826" y="276"/>
                    <a:pt x="826" y="276"/>
                    <a:pt x="826" y="276"/>
                  </a:cubicBezTo>
                  <a:cubicBezTo>
                    <a:pt x="826" y="276"/>
                    <a:pt x="825" y="276"/>
                    <a:pt x="825" y="275"/>
                  </a:cubicBezTo>
                  <a:cubicBezTo>
                    <a:pt x="825" y="260"/>
                    <a:pt x="825" y="260"/>
                    <a:pt x="825" y="260"/>
                  </a:cubicBezTo>
                  <a:cubicBezTo>
                    <a:pt x="825" y="259"/>
                    <a:pt x="826" y="258"/>
                    <a:pt x="826" y="258"/>
                  </a:cubicBezTo>
                  <a:cubicBezTo>
                    <a:pt x="828" y="258"/>
                    <a:pt x="828" y="258"/>
                    <a:pt x="828" y="258"/>
                  </a:cubicBezTo>
                  <a:cubicBezTo>
                    <a:pt x="829" y="258"/>
                    <a:pt x="830" y="259"/>
                    <a:pt x="830" y="260"/>
                  </a:cubicBezTo>
                  <a:lnTo>
                    <a:pt x="830" y="275"/>
                  </a:lnTo>
                  <a:close/>
                  <a:moveTo>
                    <a:pt x="840" y="371"/>
                  </a:moveTo>
                  <a:cubicBezTo>
                    <a:pt x="840" y="372"/>
                    <a:pt x="839" y="373"/>
                    <a:pt x="838" y="373"/>
                  </a:cubicBezTo>
                  <a:cubicBezTo>
                    <a:pt x="836" y="373"/>
                    <a:pt x="836" y="373"/>
                    <a:pt x="836" y="373"/>
                  </a:cubicBezTo>
                  <a:cubicBezTo>
                    <a:pt x="836" y="373"/>
                    <a:pt x="835" y="372"/>
                    <a:pt x="835" y="371"/>
                  </a:cubicBezTo>
                  <a:cubicBezTo>
                    <a:pt x="835" y="369"/>
                    <a:pt x="835" y="369"/>
                    <a:pt x="835" y="369"/>
                  </a:cubicBezTo>
                  <a:cubicBezTo>
                    <a:pt x="835" y="368"/>
                    <a:pt x="836" y="368"/>
                    <a:pt x="836" y="368"/>
                  </a:cubicBezTo>
                  <a:cubicBezTo>
                    <a:pt x="838" y="368"/>
                    <a:pt x="838" y="368"/>
                    <a:pt x="838" y="368"/>
                  </a:cubicBezTo>
                  <a:cubicBezTo>
                    <a:pt x="839" y="368"/>
                    <a:pt x="840" y="368"/>
                    <a:pt x="840" y="369"/>
                  </a:cubicBezTo>
                  <a:lnTo>
                    <a:pt x="840" y="371"/>
                  </a:lnTo>
                  <a:close/>
                  <a:moveTo>
                    <a:pt x="840" y="361"/>
                  </a:moveTo>
                  <a:cubicBezTo>
                    <a:pt x="840" y="362"/>
                    <a:pt x="839" y="363"/>
                    <a:pt x="838" y="363"/>
                  </a:cubicBezTo>
                  <a:cubicBezTo>
                    <a:pt x="836" y="363"/>
                    <a:pt x="836" y="363"/>
                    <a:pt x="836" y="363"/>
                  </a:cubicBezTo>
                  <a:cubicBezTo>
                    <a:pt x="836" y="363"/>
                    <a:pt x="835" y="362"/>
                    <a:pt x="835" y="361"/>
                  </a:cubicBezTo>
                  <a:cubicBezTo>
                    <a:pt x="835" y="359"/>
                    <a:pt x="835" y="359"/>
                    <a:pt x="835" y="359"/>
                  </a:cubicBezTo>
                  <a:cubicBezTo>
                    <a:pt x="835" y="358"/>
                    <a:pt x="836" y="358"/>
                    <a:pt x="836" y="358"/>
                  </a:cubicBezTo>
                  <a:cubicBezTo>
                    <a:pt x="838" y="358"/>
                    <a:pt x="838" y="358"/>
                    <a:pt x="838" y="358"/>
                  </a:cubicBezTo>
                  <a:cubicBezTo>
                    <a:pt x="839" y="358"/>
                    <a:pt x="840" y="358"/>
                    <a:pt x="840" y="359"/>
                  </a:cubicBezTo>
                  <a:lnTo>
                    <a:pt x="840" y="361"/>
                  </a:lnTo>
                  <a:close/>
                  <a:moveTo>
                    <a:pt x="840" y="348"/>
                  </a:moveTo>
                  <a:cubicBezTo>
                    <a:pt x="840" y="349"/>
                    <a:pt x="839" y="349"/>
                    <a:pt x="838" y="349"/>
                  </a:cubicBezTo>
                  <a:cubicBezTo>
                    <a:pt x="836" y="349"/>
                    <a:pt x="836" y="349"/>
                    <a:pt x="836" y="349"/>
                  </a:cubicBezTo>
                  <a:cubicBezTo>
                    <a:pt x="836" y="349"/>
                    <a:pt x="835" y="349"/>
                    <a:pt x="835" y="348"/>
                  </a:cubicBezTo>
                  <a:cubicBezTo>
                    <a:pt x="835" y="346"/>
                    <a:pt x="835" y="346"/>
                    <a:pt x="835" y="346"/>
                  </a:cubicBezTo>
                  <a:cubicBezTo>
                    <a:pt x="835" y="345"/>
                    <a:pt x="836" y="344"/>
                    <a:pt x="836" y="344"/>
                  </a:cubicBezTo>
                  <a:cubicBezTo>
                    <a:pt x="838" y="344"/>
                    <a:pt x="838" y="344"/>
                    <a:pt x="838" y="344"/>
                  </a:cubicBezTo>
                  <a:cubicBezTo>
                    <a:pt x="839" y="344"/>
                    <a:pt x="840" y="345"/>
                    <a:pt x="840" y="346"/>
                  </a:cubicBezTo>
                  <a:lnTo>
                    <a:pt x="840" y="348"/>
                  </a:lnTo>
                  <a:close/>
                  <a:moveTo>
                    <a:pt x="840" y="338"/>
                  </a:moveTo>
                  <a:cubicBezTo>
                    <a:pt x="840" y="339"/>
                    <a:pt x="839" y="340"/>
                    <a:pt x="838" y="340"/>
                  </a:cubicBezTo>
                  <a:cubicBezTo>
                    <a:pt x="836" y="340"/>
                    <a:pt x="836" y="340"/>
                    <a:pt x="836" y="340"/>
                  </a:cubicBezTo>
                  <a:cubicBezTo>
                    <a:pt x="836" y="340"/>
                    <a:pt x="835" y="339"/>
                    <a:pt x="835" y="338"/>
                  </a:cubicBezTo>
                  <a:cubicBezTo>
                    <a:pt x="835" y="324"/>
                    <a:pt x="835" y="324"/>
                    <a:pt x="835" y="324"/>
                  </a:cubicBezTo>
                  <a:cubicBezTo>
                    <a:pt x="835" y="323"/>
                    <a:pt x="836" y="322"/>
                    <a:pt x="836" y="322"/>
                  </a:cubicBezTo>
                  <a:cubicBezTo>
                    <a:pt x="838" y="322"/>
                    <a:pt x="838" y="322"/>
                    <a:pt x="838" y="322"/>
                  </a:cubicBezTo>
                  <a:cubicBezTo>
                    <a:pt x="839" y="322"/>
                    <a:pt x="840" y="323"/>
                    <a:pt x="840" y="324"/>
                  </a:cubicBezTo>
                  <a:lnTo>
                    <a:pt x="840" y="338"/>
                  </a:lnTo>
                  <a:close/>
                  <a:moveTo>
                    <a:pt x="840" y="311"/>
                  </a:moveTo>
                  <a:cubicBezTo>
                    <a:pt x="840" y="312"/>
                    <a:pt x="839" y="313"/>
                    <a:pt x="838" y="313"/>
                  </a:cubicBezTo>
                  <a:cubicBezTo>
                    <a:pt x="836" y="313"/>
                    <a:pt x="836" y="313"/>
                    <a:pt x="836" y="313"/>
                  </a:cubicBezTo>
                  <a:cubicBezTo>
                    <a:pt x="836" y="313"/>
                    <a:pt x="835" y="312"/>
                    <a:pt x="835" y="311"/>
                  </a:cubicBezTo>
                  <a:cubicBezTo>
                    <a:pt x="835" y="310"/>
                    <a:pt x="835" y="310"/>
                    <a:pt x="835" y="310"/>
                  </a:cubicBezTo>
                  <a:cubicBezTo>
                    <a:pt x="835" y="309"/>
                    <a:pt x="836" y="308"/>
                    <a:pt x="836" y="308"/>
                  </a:cubicBezTo>
                  <a:cubicBezTo>
                    <a:pt x="838" y="308"/>
                    <a:pt x="838" y="308"/>
                    <a:pt x="838" y="308"/>
                  </a:cubicBezTo>
                  <a:cubicBezTo>
                    <a:pt x="839" y="308"/>
                    <a:pt x="840" y="309"/>
                    <a:pt x="840" y="310"/>
                  </a:cubicBezTo>
                  <a:lnTo>
                    <a:pt x="840" y="311"/>
                  </a:lnTo>
                  <a:close/>
                  <a:moveTo>
                    <a:pt x="840" y="296"/>
                  </a:moveTo>
                  <a:cubicBezTo>
                    <a:pt x="840" y="296"/>
                    <a:pt x="839" y="297"/>
                    <a:pt x="838" y="297"/>
                  </a:cubicBezTo>
                  <a:cubicBezTo>
                    <a:pt x="836" y="297"/>
                    <a:pt x="836" y="297"/>
                    <a:pt x="836" y="297"/>
                  </a:cubicBezTo>
                  <a:cubicBezTo>
                    <a:pt x="836" y="297"/>
                    <a:pt x="835" y="296"/>
                    <a:pt x="835" y="296"/>
                  </a:cubicBezTo>
                  <a:cubicBezTo>
                    <a:pt x="835" y="294"/>
                    <a:pt x="835" y="294"/>
                    <a:pt x="835" y="294"/>
                  </a:cubicBezTo>
                  <a:cubicBezTo>
                    <a:pt x="835" y="293"/>
                    <a:pt x="836" y="292"/>
                    <a:pt x="836" y="292"/>
                  </a:cubicBezTo>
                  <a:cubicBezTo>
                    <a:pt x="838" y="292"/>
                    <a:pt x="838" y="292"/>
                    <a:pt x="838" y="292"/>
                  </a:cubicBezTo>
                  <a:cubicBezTo>
                    <a:pt x="839" y="292"/>
                    <a:pt x="840" y="293"/>
                    <a:pt x="840" y="294"/>
                  </a:cubicBezTo>
                  <a:lnTo>
                    <a:pt x="840" y="296"/>
                  </a:lnTo>
                  <a:close/>
                  <a:moveTo>
                    <a:pt x="840" y="280"/>
                  </a:moveTo>
                  <a:cubicBezTo>
                    <a:pt x="840" y="281"/>
                    <a:pt x="839" y="281"/>
                    <a:pt x="838" y="281"/>
                  </a:cubicBezTo>
                  <a:cubicBezTo>
                    <a:pt x="836" y="281"/>
                    <a:pt x="836" y="281"/>
                    <a:pt x="836" y="281"/>
                  </a:cubicBezTo>
                  <a:cubicBezTo>
                    <a:pt x="836" y="281"/>
                    <a:pt x="835" y="281"/>
                    <a:pt x="835" y="280"/>
                  </a:cubicBezTo>
                  <a:cubicBezTo>
                    <a:pt x="835" y="265"/>
                    <a:pt x="835" y="265"/>
                    <a:pt x="835" y="265"/>
                  </a:cubicBezTo>
                  <a:cubicBezTo>
                    <a:pt x="835" y="264"/>
                    <a:pt x="836" y="263"/>
                    <a:pt x="836" y="263"/>
                  </a:cubicBezTo>
                  <a:cubicBezTo>
                    <a:pt x="838" y="263"/>
                    <a:pt x="838" y="263"/>
                    <a:pt x="838" y="263"/>
                  </a:cubicBezTo>
                  <a:cubicBezTo>
                    <a:pt x="839" y="263"/>
                    <a:pt x="840" y="264"/>
                    <a:pt x="840" y="265"/>
                  </a:cubicBezTo>
                  <a:lnTo>
                    <a:pt x="840" y="280"/>
                  </a:lnTo>
                  <a:close/>
                  <a:moveTo>
                    <a:pt x="1039" y="386"/>
                  </a:moveTo>
                  <a:cubicBezTo>
                    <a:pt x="1035" y="386"/>
                    <a:pt x="1035" y="386"/>
                    <a:pt x="1035" y="386"/>
                  </a:cubicBezTo>
                  <a:cubicBezTo>
                    <a:pt x="1035" y="382"/>
                    <a:pt x="1035" y="382"/>
                    <a:pt x="1035" y="382"/>
                  </a:cubicBezTo>
                  <a:cubicBezTo>
                    <a:pt x="1039" y="382"/>
                    <a:pt x="1039" y="382"/>
                    <a:pt x="1039" y="382"/>
                  </a:cubicBezTo>
                  <a:lnTo>
                    <a:pt x="1039" y="386"/>
                  </a:lnTo>
                  <a:close/>
                  <a:moveTo>
                    <a:pt x="1039" y="381"/>
                  </a:moveTo>
                  <a:cubicBezTo>
                    <a:pt x="1035" y="381"/>
                    <a:pt x="1035" y="381"/>
                    <a:pt x="1035" y="381"/>
                  </a:cubicBezTo>
                  <a:cubicBezTo>
                    <a:pt x="1035" y="377"/>
                    <a:pt x="1035" y="377"/>
                    <a:pt x="1035" y="377"/>
                  </a:cubicBezTo>
                  <a:cubicBezTo>
                    <a:pt x="1039" y="377"/>
                    <a:pt x="1039" y="377"/>
                    <a:pt x="1039" y="377"/>
                  </a:cubicBezTo>
                  <a:lnTo>
                    <a:pt x="1039" y="381"/>
                  </a:lnTo>
                  <a:close/>
                  <a:moveTo>
                    <a:pt x="1039" y="340"/>
                  </a:moveTo>
                  <a:cubicBezTo>
                    <a:pt x="1035" y="340"/>
                    <a:pt x="1035" y="340"/>
                    <a:pt x="1035" y="340"/>
                  </a:cubicBezTo>
                  <a:cubicBezTo>
                    <a:pt x="1035" y="336"/>
                    <a:pt x="1035" y="336"/>
                    <a:pt x="1035" y="336"/>
                  </a:cubicBezTo>
                  <a:cubicBezTo>
                    <a:pt x="1039" y="336"/>
                    <a:pt x="1039" y="336"/>
                    <a:pt x="1039" y="336"/>
                  </a:cubicBezTo>
                  <a:lnTo>
                    <a:pt x="1039" y="340"/>
                  </a:lnTo>
                  <a:close/>
                  <a:moveTo>
                    <a:pt x="1039" y="335"/>
                  </a:moveTo>
                  <a:cubicBezTo>
                    <a:pt x="1035" y="335"/>
                    <a:pt x="1035" y="335"/>
                    <a:pt x="1035" y="335"/>
                  </a:cubicBezTo>
                  <a:cubicBezTo>
                    <a:pt x="1035" y="331"/>
                    <a:pt x="1035" y="331"/>
                    <a:pt x="1035" y="331"/>
                  </a:cubicBezTo>
                  <a:cubicBezTo>
                    <a:pt x="1039" y="331"/>
                    <a:pt x="1039" y="331"/>
                    <a:pt x="1039" y="331"/>
                  </a:cubicBezTo>
                  <a:lnTo>
                    <a:pt x="1039" y="335"/>
                  </a:lnTo>
                  <a:close/>
                  <a:moveTo>
                    <a:pt x="1039" y="328"/>
                  </a:moveTo>
                  <a:cubicBezTo>
                    <a:pt x="1035" y="328"/>
                    <a:pt x="1035" y="328"/>
                    <a:pt x="1035" y="328"/>
                  </a:cubicBezTo>
                  <a:cubicBezTo>
                    <a:pt x="1035" y="325"/>
                    <a:pt x="1035" y="325"/>
                    <a:pt x="1035" y="325"/>
                  </a:cubicBezTo>
                  <a:cubicBezTo>
                    <a:pt x="1039" y="325"/>
                    <a:pt x="1039" y="325"/>
                    <a:pt x="1039" y="325"/>
                  </a:cubicBezTo>
                  <a:lnTo>
                    <a:pt x="1039" y="328"/>
                  </a:lnTo>
                  <a:close/>
                  <a:moveTo>
                    <a:pt x="1039" y="323"/>
                  </a:moveTo>
                  <a:cubicBezTo>
                    <a:pt x="1035" y="323"/>
                    <a:pt x="1035" y="323"/>
                    <a:pt x="1035" y="323"/>
                  </a:cubicBezTo>
                  <a:cubicBezTo>
                    <a:pt x="1035" y="320"/>
                    <a:pt x="1035" y="320"/>
                    <a:pt x="1035" y="320"/>
                  </a:cubicBezTo>
                  <a:cubicBezTo>
                    <a:pt x="1039" y="320"/>
                    <a:pt x="1039" y="320"/>
                    <a:pt x="1039" y="320"/>
                  </a:cubicBezTo>
                  <a:lnTo>
                    <a:pt x="1039" y="323"/>
                  </a:lnTo>
                  <a:close/>
                  <a:moveTo>
                    <a:pt x="1039" y="282"/>
                  </a:moveTo>
                  <a:cubicBezTo>
                    <a:pt x="1035" y="282"/>
                    <a:pt x="1035" y="282"/>
                    <a:pt x="1035" y="282"/>
                  </a:cubicBezTo>
                  <a:cubicBezTo>
                    <a:pt x="1035" y="279"/>
                    <a:pt x="1035" y="279"/>
                    <a:pt x="1035" y="279"/>
                  </a:cubicBezTo>
                  <a:cubicBezTo>
                    <a:pt x="1039" y="279"/>
                    <a:pt x="1039" y="279"/>
                    <a:pt x="1039" y="279"/>
                  </a:cubicBezTo>
                  <a:lnTo>
                    <a:pt x="1039" y="282"/>
                  </a:lnTo>
                  <a:close/>
                  <a:moveTo>
                    <a:pt x="1039" y="277"/>
                  </a:moveTo>
                  <a:cubicBezTo>
                    <a:pt x="1035" y="277"/>
                    <a:pt x="1035" y="277"/>
                    <a:pt x="1035" y="277"/>
                  </a:cubicBezTo>
                  <a:cubicBezTo>
                    <a:pt x="1035" y="274"/>
                    <a:pt x="1035" y="274"/>
                    <a:pt x="1035" y="274"/>
                  </a:cubicBezTo>
                  <a:cubicBezTo>
                    <a:pt x="1039" y="274"/>
                    <a:pt x="1039" y="274"/>
                    <a:pt x="1039" y="274"/>
                  </a:cubicBezTo>
                  <a:lnTo>
                    <a:pt x="1039" y="277"/>
                  </a:lnTo>
                  <a:close/>
                  <a:moveTo>
                    <a:pt x="1043" y="386"/>
                  </a:moveTo>
                  <a:cubicBezTo>
                    <a:pt x="1040" y="386"/>
                    <a:pt x="1040" y="386"/>
                    <a:pt x="1040" y="386"/>
                  </a:cubicBezTo>
                  <a:cubicBezTo>
                    <a:pt x="1040" y="382"/>
                    <a:pt x="1040" y="382"/>
                    <a:pt x="1040" y="382"/>
                  </a:cubicBezTo>
                  <a:cubicBezTo>
                    <a:pt x="1043" y="382"/>
                    <a:pt x="1043" y="382"/>
                    <a:pt x="1043" y="382"/>
                  </a:cubicBezTo>
                  <a:lnTo>
                    <a:pt x="1043" y="386"/>
                  </a:lnTo>
                  <a:close/>
                  <a:moveTo>
                    <a:pt x="1043" y="381"/>
                  </a:moveTo>
                  <a:cubicBezTo>
                    <a:pt x="1040" y="381"/>
                    <a:pt x="1040" y="381"/>
                    <a:pt x="1040" y="381"/>
                  </a:cubicBezTo>
                  <a:cubicBezTo>
                    <a:pt x="1040" y="377"/>
                    <a:pt x="1040" y="377"/>
                    <a:pt x="1040" y="377"/>
                  </a:cubicBezTo>
                  <a:cubicBezTo>
                    <a:pt x="1043" y="377"/>
                    <a:pt x="1043" y="377"/>
                    <a:pt x="1043" y="377"/>
                  </a:cubicBezTo>
                  <a:lnTo>
                    <a:pt x="1043" y="381"/>
                  </a:lnTo>
                  <a:close/>
                  <a:moveTo>
                    <a:pt x="1043" y="340"/>
                  </a:moveTo>
                  <a:cubicBezTo>
                    <a:pt x="1040" y="340"/>
                    <a:pt x="1040" y="340"/>
                    <a:pt x="1040" y="340"/>
                  </a:cubicBezTo>
                  <a:cubicBezTo>
                    <a:pt x="1040" y="336"/>
                    <a:pt x="1040" y="336"/>
                    <a:pt x="1040" y="336"/>
                  </a:cubicBezTo>
                  <a:cubicBezTo>
                    <a:pt x="1043" y="336"/>
                    <a:pt x="1043" y="336"/>
                    <a:pt x="1043" y="336"/>
                  </a:cubicBezTo>
                  <a:lnTo>
                    <a:pt x="1043" y="340"/>
                  </a:lnTo>
                  <a:close/>
                  <a:moveTo>
                    <a:pt x="1043" y="335"/>
                  </a:moveTo>
                  <a:cubicBezTo>
                    <a:pt x="1040" y="335"/>
                    <a:pt x="1040" y="335"/>
                    <a:pt x="1040" y="335"/>
                  </a:cubicBezTo>
                  <a:cubicBezTo>
                    <a:pt x="1040" y="331"/>
                    <a:pt x="1040" y="331"/>
                    <a:pt x="1040" y="331"/>
                  </a:cubicBezTo>
                  <a:cubicBezTo>
                    <a:pt x="1043" y="331"/>
                    <a:pt x="1043" y="331"/>
                    <a:pt x="1043" y="331"/>
                  </a:cubicBezTo>
                  <a:lnTo>
                    <a:pt x="1043" y="335"/>
                  </a:lnTo>
                  <a:close/>
                  <a:moveTo>
                    <a:pt x="1043" y="328"/>
                  </a:moveTo>
                  <a:cubicBezTo>
                    <a:pt x="1040" y="328"/>
                    <a:pt x="1040" y="328"/>
                    <a:pt x="1040" y="328"/>
                  </a:cubicBezTo>
                  <a:cubicBezTo>
                    <a:pt x="1040" y="325"/>
                    <a:pt x="1040" y="325"/>
                    <a:pt x="1040" y="325"/>
                  </a:cubicBezTo>
                  <a:cubicBezTo>
                    <a:pt x="1043" y="325"/>
                    <a:pt x="1043" y="325"/>
                    <a:pt x="1043" y="325"/>
                  </a:cubicBezTo>
                  <a:lnTo>
                    <a:pt x="1043" y="328"/>
                  </a:lnTo>
                  <a:close/>
                  <a:moveTo>
                    <a:pt x="1043" y="323"/>
                  </a:moveTo>
                  <a:cubicBezTo>
                    <a:pt x="1040" y="323"/>
                    <a:pt x="1040" y="323"/>
                    <a:pt x="1040" y="323"/>
                  </a:cubicBezTo>
                  <a:cubicBezTo>
                    <a:pt x="1040" y="320"/>
                    <a:pt x="1040" y="320"/>
                    <a:pt x="1040" y="320"/>
                  </a:cubicBezTo>
                  <a:cubicBezTo>
                    <a:pt x="1043" y="320"/>
                    <a:pt x="1043" y="320"/>
                    <a:pt x="1043" y="320"/>
                  </a:cubicBezTo>
                  <a:lnTo>
                    <a:pt x="1043" y="323"/>
                  </a:lnTo>
                  <a:close/>
                  <a:moveTo>
                    <a:pt x="1043" y="282"/>
                  </a:moveTo>
                  <a:cubicBezTo>
                    <a:pt x="1040" y="282"/>
                    <a:pt x="1040" y="282"/>
                    <a:pt x="1040" y="282"/>
                  </a:cubicBezTo>
                  <a:cubicBezTo>
                    <a:pt x="1040" y="279"/>
                    <a:pt x="1040" y="279"/>
                    <a:pt x="1040" y="279"/>
                  </a:cubicBezTo>
                  <a:cubicBezTo>
                    <a:pt x="1043" y="279"/>
                    <a:pt x="1043" y="279"/>
                    <a:pt x="1043" y="279"/>
                  </a:cubicBezTo>
                  <a:lnTo>
                    <a:pt x="1043" y="282"/>
                  </a:lnTo>
                  <a:close/>
                  <a:moveTo>
                    <a:pt x="1043" y="277"/>
                  </a:moveTo>
                  <a:cubicBezTo>
                    <a:pt x="1040" y="277"/>
                    <a:pt x="1040" y="277"/>
                    <a:pt x="1040" y="277"/>
                  </a:cubicBezTo>
                  <a:cubicBezTo>
                    <a:pt x="1040" y="274"/>
                    <a:pt x="1040" y="274"/>
                    <a:pt x="1040" y="274"/>
                  </a:cubicBezTo>
                  <a:cubicBezTo>
                    <a:pt x="1043" y="274"/>
                    <a:pt x="1043" y="274"/>
                    <a:pt x="1043" y="274"/>
                  </a:cubicBezTo>
                  <a:lnTo>
                    <a:pt x="1043" y="277"/>
                  </a:lnTo>
                  <a:close/>
                  <a:moveTo>
                    <a:pt x="1050" y="374"/>
                  </a:moveTo>
                  <a:cubicBezTo>
                    <a:pt x="1047" y="374"/>
                    <a:pt x="1047" y="374"/>
                    <a:pt x="1047" y="374"/>
                  </a:cubicBezTo>
                  <a:cubicBezTo>
                    <a:pt x="1047" y="371"/>
                    <a:pt x="1047" y="371"/>
                    <a:pt x="1047" y="371"/>
                  </a:cubicBezTo>
                  <a:cubicBezTo>
                    <a:pt x="1050" y="371"/>
                    <a:pt x="1050" y="371"/>
                    <a:pt x="1050" y="371"/>
                  </a:cubicBezTo>
                  <a:lnTo>
                    <a:pt x="1050" y="374"/>
                  </a:lnTo>
                  <a:close/>
                  <a:moveTo>
                    <a:pt x="1050" y="369"/>
                  </a:moveTo>
                  <a:cubicBezTo>
                    <a:pt x="1047" y="369"/>
                    <a:pt x="1047" y="369"/>
                    <a:pt x="1047" y="369"/>
                  </a:cubicBezTo>
                  <a:cubicBezTo>
                    <a:pt x="1047" y="366"/>
                    <a:pt x="1047" y="366"/>
                    <a:pt x="1047" y="366"/>
                  </a:cubicBezTo>
                  <a:cubicBezTo>
                    <a:pt x="1050" y="366"/>
                    <a:pt x="1050" y="366"/>
                    <a:pt x="1050" y="366"/>
                  </a:cubicBezTo>
                  <a:lnTo>
                    <a:pt x="1050" y="369"/>
                  </a:lnTo>
                  <a:close/>
                  <a:moveTo>
                    <a:pt x="1050" y="351"/>
                  </a:moveTo>
                  <a:cubicBezTo>
                    <a:pt x="1047" y="351"/>
                    <a:pt x="1047" y="351"/>
                    <a:pt x="1047" y="351"/>
                  </a:cubicBezTo>
                  <a:cubicBezTo>
                    <a:pt x="1047" y="348"/>
                    <a:pt x="1047" y="348"/>
                    <a:pt x="1047" y="348"/>
                  </a:cubicBezTo>
                  <a:cubicBezTo>
                    <a:pt x="1050" y="348"/>
                    <a:pt x="1050" y="348"/>
                    <a:pt x="1050" y="348"/>
                  </a:cubicBezTo>
                  <a:lnTo>
                    <a:pt x="1050" y="351"/>
                  </a:lnTo>
                  <a:close/>
                  <a:moveTo>
                    <a:pt x="1050" y="346"/>
                  </a:moveTo>
                  <a:cubicBezTo>
                    <a:pt x="1047" y="346"/>
                    <a:pt x="1047" y="346"/>
                    <a:pt x="1047" y="346"/>
                  </a:cubicBezTo>
                  <a:cubicBezTo>
                    <a:pt x="1047" y="343"/>
                    <a:pt x="1047" y="343"/>
                    <a:pt x="1047" y="343"/>
                  </a:cubicBezTo>
                  <a:cubicBezTo>
                    <a:pt x="1050" y="343"/>
                    <a:pt x="1050" y="343"/>
                    <a:pt x="1050" y="343"/>
                  </a:cubicBezTo>
                  <a:lnTo>
                    <a:pt x="1050" y="346"/>
                  </a:lnTo>
                  <a:close/>
                  <a:moveTo>
                    <a:pt x="1050" y="317"/>
                  </a:moveTo>
                  <a:cubicBezTo>
                    <a:pt x="1047" y="317"/>
                    <a:pt x="1047" y="317"/>
                    <a:pt x="1047" y="317"/>
                  </a:cubicBezTo>
                  <a:cubicBezTo>
                    <a:pt x="1047" y="313"/>
                    <a:pt x="1047" y="313"/>
                    <a:pt x="1047" y="313"/>
                  </a:cubicBezTo>
                  <a:cubicBezTo>
                    <a:pt x="1050" y="313"/>
                    <a:pt x="1050" y="313"/>
                    <a:pt x="1050" y="313"/>
                  </a:cubicBezTo>
                  <a:lnTo>
                    <a:pt x="1050" y="317"/>
                  </a:lnTo>
                  <a:close/>
                  <a:moveTo>
                    <a:pt x="1050" y="312"/>
                  </a:moveTo>
                  <a:cubicBezTo>
                    <a:pt x="1047" y="312"/>
                    <a:pt x="1047" y="312"/>
                    <a:pt x="1047" y="312"/>
                  </a:cubicBezTo>
                  <a:cubicBezTo>
                    <a:pt x="1047" y="308"/>
                    <a:pt x="1047" y="308"/>
                    <a:pt x="1047" y="308"/>
                  </a:cubicBezTo>
                  <a:cubicBezTo>
                    <a:pt x="1050" y="308"/>
                    <a:pt x="1050" y="308"/>
                    <a:pt x="1050" y="308"/>
                  </a:cubicBezTo>
                  <a:lnTo>
                    <a:pt x="1050" y="312"/>
                  </a:lnTo>
                  <a:close/>
                  <a:moveTo>
                    <a:pt x="1050" y="293"/>
                  </a:moveTo>
                  <a:cubicBezTo>
                    <a:pt x="1047" y="293"/>
                    <a:pt x="1047" y="293"/>
                    <a:pt x="1047" y="293"/>
                  </a:cubicBezTo>
                  <a:cubicBezTo>
                    <a:pt x="1047" y="290"/>
                    <a:pt x="1047" y="290"/>
                    <a:pt x="1047" y="290"/>
                  </a:cubicBezTo>
                  <a:cubicBezTo>
                    <a:pt x="1050" y="290"/>
                    <a:pt x="1050" y="290"/>
                    <a:pt x="1050" y="290"/>
                  </a:cubicBezTo>
                  <a:lnTo>
                    <a:pt x="1050" y="293"/>
                  </a:lnTo>
                  <a:close/>
                  <a:moveTo>
                    <a:pt x="1050" y="289"/>
                  </a:moveTo>
                  <a:cubicBezTo>
                    <a:pt x="1047" y="289"/>
                    <a:pt x="1047" y="289"/>
                    <a:pt x="1047" y="289"/>
                  </a:cubicBezTo>
                  <a:cubicBezTo>
                    <a:pt x="1047" y="285"/>
                    <a:pt x="1047" y="285"/>
                    <a:pt x="1047" y="285"/>
                  </a:cubicBezTo>
                  <a:cubicBezTo>
                    <a:pt x="1050" y="285"/>
                    <a:pt x="1050" y="285"/>
                    <a:pt x="1050" y="285"/>
                  </a:cubicBezTo>
                  <a:lnTo>
                    <a:pt x="1050" y="289"/>
                  </a:lnTo>
                  <a:close/>
                  <a:moveTo>
                    <a:pt x="1055" y="374"/>
                  </a:moveTo>
                  <a:cubicBezTo>
                    <a:pt x="1051" y="374"/>
                    <a:pt x="1051" y="374"/>
                    <a:pt x="1051" y="374"/>
                  </a:cubicBezTo>
                  <a:cubicBezTo>
                    <a:pt x="1051" y="371"/>
                    <a:pt x="1051" y="371"/>
                    <a:pt x="1051" y="371"/>
                  </a:cubicBezTo>
                  <a:cubicBezTo>
                    <a:pt x="1055" y="371"/>
                    <a:pt x="1055" y="371"/>
                    <a:pt x="1055" y="371"/>
                  </a:cubicBezTo>
                  <a:lnTo>
                    <a:pt x="1055" y="374"/>
                  </a:lnTo>
                  <a:close/>
                  <a:moveTo>
                    <a:pt x="1055" y="369"/>
                  </a:moveTo>
                  <a:cubicBezTo>
                    <a:pt x="1051" y="369"/>
                    <a:pt x="1051" y="369"/>
                    <a:pt x="1051" y="369"/>
                  </a:cubicBezTo>
                  <a:cubicBezTo>
                    <a:pt x="1051" y="366"/>
                    <a:pt x="1051" y="366"/>
                    <a:pt x="1051" y="366"/>
                  </a:cubicBezTo>
                  <a:cubicBezTo>
                    <a:pt x="1055" y="366"/>
                    <a:pt x="1055" y="366"/>
                    <a:pt x="1055" y="366"/>
                  </a:cubicBezTo>
                  <a:lnTo>
                    <a:pt x="1055" y="369"/>
                  </a:lnTo>
                  <a:close/>
                  <a:moveTo>
                    <a:pt x="1055" y="351"/>
                  </a:moveTo>
                  <a:cubicBezTo>
                    <a:pt x="1051" y="351"/>
                    <a:pt x="1051" y="351"/>
                    <a:pt x="1051" y="351"/>
                  </a:cubicBezTo>
                  <a:cubicBezTo>
                    <a:pt x="1051" y="348"/>
                    <a:pt x="1051" y="348"/>
                    <a:pt x="1051" y="348"/>
                  </a:cubicBezTo>
                  <a:cubicBezTo>
                    <a:pt x="1055" y="348"/>
                    <a:pt x="1055" y="348"/>
                    <a:pt x="1055" y="348"/>
                  </a:cubicBezTo>
                  <a:lnTo>
                    <a:pt x="1055" y="351"/>
                  </a:lnTo>
                  <a:close/>
                  <a:moveTo>
                    <a:pt x="1055" y="346"/>
                  </a:moveTo>
                  <a:cubicBezTo>
                    <a:pt x="1051" y="346"/>
                    <a:pt x="1051" y="346"/>
                    <a:pt x="1051" y="346"/>
                  </a:cubicBezTo>
                  <a:cubicBezTo>
                    <a:pt x="1051" y="343"/>
                    <a:pt x="1051" y="343"/>
                    <a:pt x="1051" y="343"/>
                  </a:cubicBezTo>
                  <a:cubicBezTo>
                    <a:pt x="1055" y="343"/>
                    <a:pt x="1055" y="343"/>
                    <a:pt x="1055" y="343"/>
                  </a:cubicBezTo>
                  <a:lnTo>
                    <a:pt x="1055" y="346"/>
                  </a:lnTo>
                  <a:close/>
                  <a:moveTo>
                    <a:pt x="1055" y="317"/>
                  </a:moveTo>
                  <a:cubicBezTo>
                    <a:pt x="1051" y="317"/>
                    <a:pt x="1051" y="317"/>
                    <a:pt x="1051" y="317"/>
                  </a:cubicBezTo>
                  <a:cubicBezTo>
                    <a:pt x="1051" y="313"/>
                    <a:pt x="1051" y="313"/>
                    <a:pt x="1051" y="313"/>
                  </a:cubicBezTo>
                  <a:cubicBezTo>
                    <a:pt x="1055" y="313"/>
                    <a:pt x="1055" y="313"/>
                    <a:pt x="1055" y="313"/>
                  </a:cubicBezTo>
                  <a:lnTo>
                    <a:pt x="1055" y="317"/>
                  </a:lnTo>
                  <a:close/>
                  <a:moveTo>
                    <a:pt x="1055" y="312"/>
                  </a:moveTo>
                  <a:cubicBezTo>
                    <a:pt x="1051" y="312"/>
                    <a:pt x="1051" y="312"/>
                    <a:pt x="1051" y="312"/>
                  </a:cubicBezTo>
                  <a:cubicBezTo>
                    <a:pt x="1051" y="308"/>
                    <a:pt x="1051" y="308"/>
                    <a:pt x="1051" y="308"/>
                  </a:cubicBezTo>
                  <a:cubicBezTo>
                    <a:pt x="1055" y="308"/>
                    <a:pt x="1055" y="308"/>
                    <a:pt x="1055" y="308"/>
                  </a:cubicBezTo>
                  <a:lnTo>
                    <a:pt x="1055" y="312"/>
                  </a:lnTo>
                  <a:close/>
                  <a:moveTo>
                    <a:pt x="1055" y="293"/>
                  </a:moveTo>
                  <a:cubicBezTo>
                    <a:pt x="1051" y="293"/>
                    <a:pt x="1051" y="293"/>
                    <a:pt x="1051" y="293"/>
                  </a:cubicBezTo>
                  <a:cubicBezTo>
                    <a:pt x="1051" y="290"/>
                    <a:pt x="1051" y="290"/>
                    <a:pt x="1051" y="290"/>
                  </a:cubicBezTo>
                  <a:cubicBezTo>
                    <a:pt x="1055" y="290"/>
                    <a:pt x="1055" y="290"/>
                    <a:pt x="1055" y="290"/>
                  </a:cubicBezTo>
                  <a:lnTo>
                    <a:pt x="1055" y="293"/>
                  </a:lnTo>
                  <a:close/>
                  <a:moveTo>
                    <a:pt x="1055" y="289"/>
                  </a:moveTo>
                  <a:cubicBezTo>
                    <a:pt x="1051" y="289"/>
                    <a:pt x="1051" y="289"/>
                    <a:pt x="1051" y="289"/>
                  </a:cubicBezTo>
                  <a:cubicBezTo>
                    <a:pt x="1051" y="285"/>
                    <a:pt x="1051" y="285"/>
                    <a:pt x="1051" y="285"/>
                  </a:cubicBezTo>
                  <a:cubicBezTo>
                    <a:pt x="1055" y="285"/>
                    <a:pt x="1055" y="285"/>
                    <a:pt x="1055" y="285"/>
                  </a:cubicBezTo>
                  <a:lnTo>
                    <a:pt x="1055" y="289"/>
                  </a:lnTo>
                  <a:close/>
                  <a:moveTo>
                    <a:pt x="1061" y="363"/>
                  </a:moveTo>
                  <a:cubicBezTo>
                    <a:pt x="1058" y="363"/>
                    <a:pt x="1058" y="363"/>
                    <a:pt x="1058" y="363"/>
                  </a:cubicBezTo>
                  <a:cubicBezTo>
                    <a:pt x="1058" y="359"/>
                    <a:pt x="1058" y="359"/>
                    <a:pt x="1058" y="359"/>
                  </a:cubicBezTo>
                  <a:cubicBezTo>
                    <a:pt x="1061" y="359"/>
                    <a:pt x="1061" y="359"/>
                    <a:pt x="1061" y="359"/>
                  </a:cubicBezTo>
                  <a:lnTo>
                    <a:pt x="1061" y="363"/>
                  </a:lnTo>
                  <a:close/>
                  <a:moveTo>
                    <a:pt x="1061" y="358"/>
                  </a:moveTo>
                  <a:cubicBezTo>
                    <a:pt x="1058" y="358"/>
                    <a:pt x="1058" y="358"/>
                    <a:pt x="1058" y="358"/>
                  </a:cubicBezTo>
                  <a:cubicBezTo>
                    <a:pt x="1058" y="354"/>
                    <a:pt x="1058" y="354"/>
                    <a:pt x="1058" y="354"/>
                  </a:cubicBezTo>
                  <a:cubicBezTo>
                    <a:pt x="1061" y="354"/>
                    <a:pt x="1061" y="354"/>
                    <a:pt x="1061" y="354"/>
                  </a:cubicBezTo>
                  <a:lnTo>
                    <a:pt x="1061" y="358"/>
                  </a:lnTo>
                  <a:close/>
                  <a:moveTo>
                    <a:pt x="1061" y="305"/>
                  </a:moveTo>
                  <a:cubicBezTo>
                    <a:pt x="1058" y="305"/>
                    <a:pt x="1058" y="305"/>
                    <a:pt x="1058" y="305"/>
                  </a:cubicBezTo>
                  <a:cubicBezTo>
                    <a:pt x="1058" y="302"/>
                    <a:pt x="1058" y="302"/>
                    <a:pt x="1058" y="302"/>
                  </a:cubicBezTo>
                  <a:cubicBezTo>
                    <a:pt x="1061" y="302"/>
                    <a:pt x="1061" y="302"/>
                    <a:pt x="1061" y="302"/>
                  </a:cubicBezTo>
                  <a:lnTo>
                    <a:pt x="1061" y="305"/>
                  </a:lnTo>
                  <a:close/>
                  <a:moveTo>
                    <a:pt x="1061" y="300"/>
                  </a:moveTo>
                  <a:cubicBezTo>
                    <a:pt x="1058" y="300"/>
                    <a:pt x="1058" y="300"/>
                    <a:pt x="1058" y="300"/>
                  </a:cubicBezTo>
                  <a:cubicBezTo>
                    <a:pt x="1058" y="297"/>
                    <a:pt x="1058" y="297"/>
                    <a:pt x="1058" y="297"/>
                  </a:cubicBezTo>
                  <a:cubicBezTo>
                    <a:pt x="1061" y="297"/>
                    <a:pt x="1061" y="297"/>
                    <a:pt x="1061" y="297"/>
                  </a:cubicBezTo>
                  <a:lnTo>
                    <a:pt x="1061" y="300"/>
                  </a:lnTo>
                  <a:close/>
                  <a:moveTo>
                    <a:pt x="1062" y="264"/>
                  </a:moveTo>
                  <a:cubicBezTo>
                    <a:pt x="1054" y="264"/>
                    <a:pt x="1054" y="264"/>
                    <a:pt x="1054" y="264"/>
                  </a:cubicBezTo>
                  <a:cubicBezTo>
                    <a:pt x="1054" y="256"/>
                    <a:pt x="1054" y="256"/>
                    <a:pt x="1054" y="256"/>
                  </a:cubicBezTo>
                  <a:cubicBezTo>
                    <a:pt x="1062" y="256"/>
                    <a:pt x="1062" y="256"/>
                    <a:pt x="1062" y="256"/>
                  </a:cubicBezTo>
                  <a:lnTo>
                    <a:pt x="1062" y="264"/>
                  </a:lnTo>
                  <a:close/>
                  <a:moveTo>
                    <a:pt x="1062" y="252"/>
                  </a:moveTo>
                  <a:cubicBezTo>
                    <a:pt x="1054" y="252"/>
                    <a:pt x="1054" y="252"/>
                    <a:pt x="1054" y="252"/>
                  </a:cubicBezTo>
                  <a:cubicBezTo>
                    <a:pt x="1054" y="244"/>
                    <a:pt x="1054" y="244"/>
                    <a:pt x="1054" y="244"/>
                  </a:cubicBezTo>
                  <a:cubicBezTo>
                    <a:pt x="1062" y="244"/>
                    <a:pt x="1062" y="244"/>
                    <a:pt x="1062" y="244"/>
                  </a:cubicBezTo>
                  <a:lnTo>
                    <a:pt x="1062" y="252"/>
                  </a:lnTo>
                  <a:close/>
                  <a:moveTo>
                    <a:pt x="1066" y="363"/>
                  </a:moveTo>
                  <a:cubicBezTo>
                    <a:pt x="1063" y="363"/>
                    <a:pt x="1063" y="363"/>
                    <a:pt x="1063" y="363"/>
                  </a:cubicBezTo>
                  <a:cubicBezTo>
                    <a:pt x="1063" y="359"/>
                    <a:pt x="1063" y="359"/>
                    <a:pt x="1063" y="359"/>
                  </a:cubicBezTo>
                  <a:cubicBezTo>
                    <a:pt x="1066" y="359"/>
                    <a:pt x="1066" y="359"/>
                    <a:pt x="1066" y="359"/>
                  </a:cubicBezTo>
                  <a:lnTo>
                    <a:pt x="1066" y="363"/>
                  </a:lnTo>
                  <a:close/>
                  <a:moveTo>
                    <a:pt x="1066" y="358"/>
                  </a:moveTo>
                  <a:cubicBezTo>
                    <a:pt x="1063" y="358"/>
                    <a:pt x="1063" y="358"/>
                    <a:pt x="1063" y="358"/>
                  </a:cubicBezTo>
                  <a:cubicBezTo>
                    <a:pt x="1063" y="354"/>
                    <a:pt x="1063" y="354"/>
                    <a:pt x="1063" y="354"/>
                  </a:cubicBezTo>
                  <a:cubicBezTo>
                    <a:pt x="1066" y="354"/>
                    <a:pt x="1066" y="354"/>
                    <a:pt x="1066" y="354"/>
                  </a:cubicBezTo>
                  <a:lnTo>
                    <a:pt x="1066" y="358"/>
                  </a:lnTo>
                  <a:close/>
                  <a:moveTo>
                    <a:pt x="1066" y="305"/>
                  </a:moveTo>
                  <a:cubicBezTo>
                    <a:pt x="1063" y="305"/>
                    <a:pt x="1063" y="305"/>
                    <a:pt x="1063" y="305"/>
                  </a:cubicBezTo>
                  <a:cubicBezTo>
                    <a:pt x="1063" y="302"/>
                    <a:pt x="1063" y="302"/>
                    <a:pt x="1063" y="302"/>
                  </a:cubicBezTo>
                  <a:cubicBezTo>
                    <a:pt x="1066" y="302"/>
                    <a:pt x="1066" y="302"/>
                    <a:pt x="1066" y="302"/>
                  </a:cubicBezTo>
                  <a:lnTo>
                    <a:pt x="1066" y="305"/>
                  </a:lnTo>
                  <a:close/>
                  <a:moveTo>
                    <a:pt x="1066" y="300"/>
                  </a:moveTo>
                  <a:cubicBezTo>
                    <a:pt x="1063" y="300"/>
                    <a:pt x="1063" y="300"/>
                    <a:pt x="1063" y="300"/>
                  </a:cubicBezTo>
                  <a:cubicBezTo>
                    <a:pt x="1063" y="297"/>
                    <a:pt x="1063" y="297"/>
                    <a:pt x="1063" y="297"/>
                  </a:cubicBezTo>
                  <a:cubicBezTo>
                    <a:pt x="1066" y="297"/>
                    <a:pt x="1066" y="297"/>
                    <a:pt x="1066" y="297"/>
                  </a:cubicBezTo>
                  <a:lnTo>
                    <a:pt x="1066" y="300"/>
                  </a:lnTo>
                  <a:close/>
                  <a:moveTo>
                    <a:pt x="1072" y="374"/>
                  </a:moveTo>
                  <a:cubicBezTo>
                    <a:pt x="1069" y="374"/>
                    <a:pt x="1069" y="374"/>
                    <a:pt x="1069" y="374"/>
                  </a:cubicBezTo>
                  <a:cubicBezTo>
                    <a:pt x="1069" y="371"/>
                    <a:pt x="1069" y="371"/>
                    <a:pt x="1069" y="371"/>
                  </a:cubicBezTo>
                  <a:cubicBezTo>
                    <a:pt x="1072" y="371"/>
                    <a:pt x="1072" y="371"/>
                    <a:pt x="1072" y="371"/>
                  </a:cubicBezTo>
                  <a:lnTo>
                    <a:pt x="1072" y="374"/>
                  </a:lnTo>
                  <a:close/>
                  <a:moveTo>
                    <a:pt x="1072" y="369"/>
                  </a:moveTo>
                  <a:cubicBezTo>
                    <a:pt x="1069" y="369"/>
                    <a:pt x="1069" y="369"/>
                    <a:pt x="1069" y="369"/>
                  </a:cubicBezTo>
                  <a:cubicBezTo>
                    <a:pt x="1069" y="366"/>
                    <a:pt x="1069" y="366"/>
                    <a:pt x="1069" y="366"/>
                  </a:cubicBezTo>
                  <a:cubicBezTo>
                    <a:pt x="1072" y="366"/>
                    <a:pt x="1072" y="366"/>
                    <a:pt x="1072" y="366"/>
                  </a:cubicBezTo>
                  <a:lnTo>
                    <a:pt x="1072" y="369"/>
                  </a:lnTo>
                  <a:close/>
                  <a:moveTo>
                    <a:pt x="1072" y="351"/>
                  </a:moveTo>
                  <a:cubicBezTo>
                    <a:pt x="1069" y="351"/>
                    <a:pt x="1069" y="351"/>
                    <a:pt x="1069" y="351"/>
                  </a:cubicBezTo>
                  <a:cubicBezTo>
                    <a:pt x="1069" y="348"/>
                    <a:pt x="1069" y="348"/>
                    <a:pt x="1069" y="348"/>
                  </a:cubicBezTo>
                  <a:cubicBezTo>
                    <a:pt x="1072" y="348"/>
                    <a:pt x="1072" y="348"/>
                    <a:pt x="1072" y="348"/>
                  </a:cubicBezTo>
                  <a:lnTo>
                    <a:pt x="1072" y="351"/>
                  </a:lnTo>
                  <a:close/>
                  <a:moveTo>
                    <a:pt x="1072" y="346"/>
                  </a:moveTo>
                  <a:cubicBezTo>
                    <a:pt x="1069" y="346"/>
                    <a:pt x="1069" y="346"/>
                    <a:pt x="1069" y="346"/>
                  </a:cubicBezTo>
                  <a:cubicBezTo>
                    <a:pt x="1069" y="343"/>
                    <a:pt x="1069" y="343"/>
                    <a:pt x="1069" y="343"/>
                  </a:cubicBezTo>
                  <a:cubicBezTo>
                    <a:pt x="1072" y="343"/>
                    <a:pt x="1072" y="343"/>
                    <a:pt x="1072" y="343"/>
                  </a:cubicBezTo>
                  <a:lnTo>
                    <a:pt x="1072" y="346"/>
                  </a:lnTo>
                  <a:close/>
                  <a:moveTo>
                    <a:pt x="1072" y="317"/>
                  </a:moveTo>
                  <a:cubicBezTo>
                    <a:pt x="1069" y="317"/>
                    <a:pt x="1069" y="317"/>
                    <a:pt x="1069" y="317"/>
                  </a:cubicBezTo>
                  <a:cubicBezTo>
                    <a:pt x="1069" y="313"/>
                    <a:pt x="1069" y="313"/>
                    <a:pt x="1069" y="313"/>
                  </a:cubicBezTo>
                  <a:cubicBezTo>
                    <a:pt x="1072" y="313"/>
                    <a:pt x="1072" y="313"/>
                    <a:pt x="1072" y="313"/>
                  </a:cubicBezTo>
                  <a:lnTo>
                    <a:pt x="1072" y="317"/>
                  </a:lnTo>
                  <a:close/>
                  <a:moveTo>
                    <a:pt x="1072" y="312"/>
                  </a:moveTo>
                  <a:cubicBezTo>
                    <a:pt x="1069" y="312"/>
                    <a:pt x="1069" y="312"/>
                    <a:pt x="1069" y="312"/>
                  </a:cubicBezTo>
                  <a:cubicBezTo>
                    <a:pt x="1069" y="308"/>
                    <a:pt x="1069" y="308"/>
                    <a:pt x="1069" y="308"/>
                  </a:cubicBezTo>
                  <a:cubicBezTo>
                    <a:pt x="1072" y="308"/>
                    <a:pt x="1072" y="308"/>
                    <a:pt x="1072" y="308"/>
                  </a:cubicBezTo>
                  <a:lnTo>
                    <a:pt x="1072" y="312"/>
                  </a:lnTo>
                  <a:close/>
                  <a:moveTo>
                    <a:pt x="1072" y="293"/>
                  </a:moveTo>
                  <a:cubicBezTo>
                    <a:pt x="1069" y="293"/>
                    <a:pt x="1069" y="293"/>
                    <a:pt x="1069" y="293"/>
                  </a:cubicBezTo>
                  <a:cubicBezTo>
                    <a:pt x="1069" y="290"/>
                    <a:pt x="1069" y="290"/>
                    <a:pt x="1069" y="290"/>
                  </a:cubicBezTo>
                  <a:cubicBezTo>
                    <a:pt x="1072" y="290"/>
                    <a:pt x="1072" y="290"/>
                    <a:pt x="1072" y="290"/>
                  </a:cubicBezTo>
                  <a:lnTo>
                    <a:pt x="1072" y="293"/>
                  </a:lnTo>
                  <a:close/>
                  <a:moveTo>
                    <a:pt x="1072" y="289"/>
                  </a:moveTo>
                  <a:cubicBezTo>
                    <a:pt x="1069" y="289"/>
                    <a:pt x="1069" y="289"/>
                    <a:pt x="1069" y="289"/>
                  </a:cubicBezTo>
                  <a:cubicBezTo>
                    <a:pt x="1069" y="285"/>
                    <a:pt x="1069" y="285"/>
                    <a:pt x="1069" y="285"/>
                  </a:cubicBezTo>
                  <a:cubicBezTo>
                    <a:pt x="1072" y="285"/>
                    <a:pt x="1072" y="285"/>
                    <a:pt x="1072" y="285"/>
                  </a:cubicBezTo>
                  <a:lnTo>
                    <a:pt x="1072" y="289"/>
                  </a:lnTo>
                  <a:close/>
                  <a:moveTo>
                    <a:pt x="1073" y="264"/>
                  </a:moveTo>
                  <a:cubicBezTo>
                    <a:pt x="1066" y="264"/>
                    <a:pt x="1066" y="264"/>
                    <a:pt x="1066" y="264"/>
                  </a:cubicBezTo>
                  <a:cubicBezTo>
                    <a:pt x="1066" y="256"/>
                    <a:pt x="1066" y="256"/>
                    <a:pt x="1066" y="256"/>
                  </a:cubicBezTo>
                  <a:cubicBezTo>
                    <a:pt x="1073" y="256"/>
                    <a:pt x="1073" y="256"/>
                    <a:pt x="1073" y="256"/>
                  </a:cubicBezTo>
                  <a:lnTo>
                    <a:pt x="1073" y="264"/>
                  </a:lnTo>
                  <a:close/>
                  <a:moveTo>
                    <a:pt x="1073" y="252"/>
                  </a:moveTo>
                  <a:cubicBezTo>
                    <a:pt x="1066" y="252"/>
                    <a:pt x="1066" y="252"/>
                    <a:pt x="1066" y="252"/>
                  </a:cubicBezTo>
                  <a:cubicBezTo>
                    <a:pt x="1066" y="244"/>
                    <a:pt x="1066" y="244"/>
                    <a:pt x="1066" y="244"/>
                  </a:cubicBezTo>
                  <a:cubicBezTo>
                    <a:pt x="1073" y="244"/>
                    <a:pt x="1073" y="244"/>
                    <a:pt x="1073" y="244"/>
                  </a:cubicBezTo>
                  <a:lnTo>
                    <a:pt x="1073" y="252"/>
                  </a:lnTo>
                  <a:close/>
                  <a:moveTo>
                    <a:pt x="1077" y="374"/>
                  </a:moveTo>
                  <a:cubicBezTo>
                    <a:pt x="1074" y="374"/>
                    <a:pt x="1074" y="374"/>
                    <a:pt x="1074" y="374"/>
                  </a:cubicBezTo>
                  <a:cubicBezTo>
                    <a:pt x="1074" y="371"/>
                    <a:pt x="1074" y="371"/>
                    <a:pt x="1074" y="371"/>
                  </a:cubicBezTo>
                  <a:cubicBezTo>
                    <a:pt x="1077" y="371"/>
                    <a:pt x="1077" y="371"/>
                    <a:pt x="1077" y="371"/>
                  </a:cubicBezTo>
                  <a:lnTo>
                    <a:pt x="1077" y="374"/>
                  </a:lnTo>
                  <a:close/>
                  <a:moveTo>
                    <a:pt x="1077" y="369"/>
                  </a:moveTo>
                  <a:cubicBezTo>
                    <a:pt x="1074" y="369"/>
                    <a:pt x="1074" y="369"/>
                    <a:pt x="1074" y="369"/>
                  </a:cubicBezTo>
                  <a:cubicBezTo>
                    <a:pt x="1074" y="366"/>
                    <a:pt x="1074" y="366"/>
                    <a:pt x="1074" y="366"/>
                  </a:cubicBezTo>
                  <a:cubicBezTo>
                    <a:pt x="1077" y="366"/>
                    <a:pt x="1077" y="366"/>
                    <a:pt x="1077" y="366"/>
                  </a:cubicBezTo>
                  <a:lnTo>
                    <a:pt x="1077" y="369"/>
                  </a:lnTo>
                  <a:close/>
                  <a:moveTo>
                    <a:pt x="1077" y="351"/>
                  </a:moveTo>
                  <a:cubicBezTo>
                    <a:pt x="1074" y="351"/>
                    <a:pt x="1074" y="351"/>
                    <a:pt x="1074" y="351"/>
                  </a:cubicBezTo>
                  <a:cubicBezTo>
                    <a:pt x="1074" y="348"/>
                    <a:pt x="1074" y="348"/>
                    <a:pt x="1074" y="348"/>
                  </a:cubicBezTo>
                  <a:cubicBezTo>
                    <a:pt x="1077" y="348"/>
                    <a:pt x="1077" y="348"/>
                    <a:pt x="1077" y="348"/>
                  </a:cubicBezTo>
                  <a:lnTo>
                    <a:pt x="1077" y="351"/>
                  </a:lnTo>
                  <a:close/>
                  <a:moveTo>
                    <a:pt x="1077" y="346"/>
                  </a:moveTo>
                  <a:cubicBezTo>
                    <a:pt x="1074" y="346"/>
                    <a:pt x="1074" y="346"/>
                    <a:pt x="1074" y="346"/>
                  </a:cubicBezTo>
                  <a:cubicBezTo>
                    <a:pt x="1074" y="343"/>
                    <a:pt x="1074" y="343"/>
                    <a:pt x="1074" y="343"/>
                  </a:cubicBezTo>
                  <a:cubicBezTo>
                    <a:pt x="1077" y="343"/>
                    <a:pt x="1077" y="343"/>
                    <a:pt x="1077" y="343"/>
                  </a:cubicBezTo>
                  <a:lnTo>
                    <a:pt x="1077" y="346"/>
                  </a:lnTo>
                  <a:close/>
                  <a:moveTo>
                    <a:pt x="1077" y="317"/>
                  </a:moveTo>
                  <a:cubicBezTo>
                    <a:pt x="1074" y="317"/>
                    <a:pt x="1074" y="317"/>
                    <a:pt x="1074" y="317"/>
                  </a:cubicBezTo>
                  <a:cubicBezTo>
                    <a:pt x="1074" y="313"/>
                    <a:pt x="1074" y="313"/>
                    <a:pt x="1074" y="313"/>
                  </a:cubicBezTo>
                  <a:cubicBezTo>
                    <a:pt x="1077" y="313"/>
                    <a:pt x="1077" y="313"/>
                    <a:pt x="1077" y="313"/>
                  </a:cubicBezTo>
                  <a:lnTo>
                    <a:pt x="1077" y="317"/>
                  </a:lnTo>
                  <a:close/>
                  <a:moveTo>
                    <a:pt x="1077" y="312"/>
                  </a:moveTo>
                  <a:cubicBezTo>
                    <a:pt x="1074" y="312"/>
                    <a:pt x="1074" y="312"/>
                    <a:pt x="1074" y="312"/>
                  </a:cubicBezTo>
                  <a:cubicBezTo>
                    <a:pt x="1074" y="308"/>
                    <a:pt x="1074" y="308"/>
                    <a:pt x="1074" y="308"/>
                  </a:cubicBezTo>
                  <a:cubicBezTo>
                    <a:pt x="1077" y="308"/>
                    <a:pt x="1077" y="308"/>
                    <a:pt x="1077" y="308"/>
                  </a:cubicBezTo>
                  <a:lnTo>
                    <a:pt x="1077" y="312"/>
                  </a:lnTo>
                  <a:close/>
                  <a:moveTo>
                    <a:pt x="1077" y="293"/>
                  </a:moveTo>
                  <a:cubicBezTo>
                    <a:pt x="1074" y="293"/>
                    <a:pt x="1074" y="293"/>
                    <a:pt x="1074" y="293"/>
                  </a:cubicBezTo>
                  <a:cubicBezTo>
                    <a:pt x="1074" y="290"/>
                    <a:pt x="1074" y="290"/>
                    <a:pt x="1074" y="290"/>
                  </a:cubicBezTo>
                  <a:cubicBezTo>
                    <a:pt x="1077" y="290"/>
                    <a:pt x="1077" y="290"/>
                    <a:pt x="1077" y="290"/>
                  </a:cubicBezTo>
                  <a:lnTo>
                    <a:pt x="1077" y="293"/>
                  </a:lnTo>
                  <a:close/>
                  <a:moveTo>
                    <a:pt x="1077" y="289"/>
                  </a:moveTo>
                  <a:cubicBezTo>
                    <a:pt x="1074" y="289"/>
                    <a:pt x="1074" y="289"/>
                    <a:pt x="1074" y="289"/>
                  </a:cubicBezTo>
                  <a:cubicBezTo>
                    <a:pt x="1074" y="285"/>
                    <a:pt x="1074" y="285"/>
                    <a:pt x="1074" y="285"/>
                  </a:cubicBezTo>
                  <a:cubicBezTo>
                    <a:pt x="1077" y="285"/>
                    <a:pt x="1077" y="285"/>
                    <a:pt x="1077" y="285"/>
                  </a:cubicBezTo>
                  <a:lnTo>
                    <a:pt x="1077" y="289"/>
                  </a:lnTo>
                  <a:close/>
                  <a:moveTo>
                    <a:pt x="1084" y="386"/>
                  </a:moveTo>
                  <a:cubicBezTo>
                    <a:pt x="1080" y="386"/>
                    <a:pt x="1080" y="386"/>
                    <a:pt x="1080" y="386"/>
                  </a:cubicBezTo>
                  <a:cubicBezTo>
                    <a:pt x="1080" y="382"/>
                    <a:pt x="1080" y="382"/>
                    <a:pt x="1080" y="382"/>
                  </a:cubicBezTo>
                  <a:cubicBezTo>
                    <a:pt x="1084" y="382"/>
                    <a:pt x="1084" y="382"/>
                    <a:pt x="1084" y="382"/>
                  </a:cubicBezTo>
                  <a:lnTo>
                    <a:pt x="1084" y="386"/>
                  </a:lnTo>
                  <a:close/>
                  <a:moveTo>
                    <a:pt x="1084" y="381"/>
                  </a:moveTo>
                  <a:cubicBezTo>
                    <a:pt x="1080" y="381"/>
                    <a:pt x="1080" y="381"/>
                    <a:pt x="1080" y="381"/>
                  </a:cubicBezTo>
                  <a:cubicBezTo>
                    <a:pt x="1080" y="377"/>
                    <a:pt x="1080" y="377"/>
                    <a:pt x="1080" y="377"/>
                  </a:cubicBezTo>
                  <a:cubicBezTo>
                    <a:pt x="1084" y="377"/>
                    <a:pt x="1084" y="377"/>
                    <a:pt x="1084" y="377"/>
                  </a:cubicBezTo>
                  <a:lnTo>
                    <a:pt x="1084" y="381"/>
                  </a:lnTo>
                  <a:close/>
                  <a:moveTo>
                    <a:pt x="1084" y="340"/>
                  </a:moveTo>
                  <a:cubicBezTo>
                    <a:pt x="1080" y="340"/>
                    <a:pt x="1080" y="340"/>
                    <a:pt x="1080" y="340"/>
                  </a:cubicBezTo>
                  <a:cubicBezTo>
                    <a:pt x="1080" y="336"/>
                    <a:pt x="1080" y="336"/>
                    <a:pt x="1080" y="336"/>
                  </a:cubicBezTo>
                  <a:cubicBezTo>
                    <a:pt x="1084" y="336"/>
                    <a:pt x="1084" y="336"/>
                    <a:pt x="1084" y="336"/>
                  </a:cubicBezTo>
                  <a:lnTo>
                    <a:pt x="1084" y="340"/>
                  </a:lnTo>
                  <a:close/>
                  <a:moveTo>
                    <a:pt x="1084" y="335"/>
                  </a:moveTo>
                  <a:cubicBezTo>
                    <a:pt x="1080" y="335"/>
                    <a:pt x="1080" y="335"/>
                    <a:pt x="1080" y="335"/>
                  </a:cubicBezTo>
                  <a:cubicBezTo>
                    <a:pt x="1080" y="331"/>
                    <a:pt x="1080" y="331"/>
                    <a:pt x="1080" y="331"/>
                  </a:cubicBezTo>
                  <a:cubicBezTo>
                    <a:pt x="1084" y="331"/>
                    <a:pt x="1084" y="331"/>
                    <a:pt x="1084" y="331"/>
                  </a:cubicBezTo>
                  <a:lnTo>
                    <a:pt x="1084" y="335"/>
                  </a:lnTo>
                  <a:close/>
                  <a:moveTo>
                    <a:pt x="1084" y="328"/>
                  </a:moveTo>
                  <a:cubicBezTo>
                    <a:pt x="1080" y="328"/>
                    <a:pt x="1080" y="328"/>
                    <a:pt x="1080" y="328"/>
                  </a:cubicBezTo>
                  <a:cubicBezTo>
                    <a:pt x="1080" y="325"/>
                    <a:pt x="1080" y="325"/>
                    <a:pt x="1080" y="325"/>
                  </a:cubicBezTo>
                  <a:cubicBezTo>
                    <a:pt x="1084" y="325"/>
                    <a:pt x="1084" y="325"/>
                    <a:pt x="1084" y="325"/>
                  </a:cubicBezTo>
                  <a:lnTo>
                    <a:pt x="1084" y="328"/>
                  </a:lnTo>
                  <a:close/>
                  <a:moveTo>
                    <a:pt x="1084" y="323"/>
                  </a:moveTo>
                  <a:cubicBezTo>
                    <a:pt x="1080" y="323"/>
                    <a:pt x="1080" y="323"/>
                    <a:pt x="1080" y="323"/>
                  </a:cubicBezTo>
                  <a:cubicBezTo>
                    <a:pt x="1080" y="320"/>
                    <a:pt x="1080" y="320"/>
                    <a:pt x="1080" y="320"/>
                  </a:cubicBezTo>
                  <a:cubicBezTo>
                    <a:pt x="1084" y="320"/>
                    <a:pt x="1084" y="320"/>
                    <a:pt x="1084" y="320"/>
                  </a:cubicBezTo>
                  <a:lnTo>
                    <a:pt x="1084" y="323"/>
                  </a:lnTo>
                  <a:close/>
                  <a:moveTo>
                    <a:pt x="1084" y="282"/>
                  </a:moveTo>
                  <a:cubicBezTo>
                    <a:pt x="1080" y="282"/>
                    <a:pt x="1080" y="282"/>
                    <a:pt x="1080" y="282"/>
                  </a:cubicBezTo>
                  <a:cubicBezTo>
                    <a:pt x="1080" y="279"/>
                    <a:pt x="1080" y="279"/>
                    <a:pt x="1080" y="279"/>
                  </a:cubicBezTo>
                  <a:cubicBezTo>
                    <a:pt x="1084" y="279"/>
                    <a:pt x="1084" y="279"/>
                    <a:pt x="1084" y="279"/>
                  </a:cubicBezTo>
                  <a:lnTo>
                    <a:pt x="1084" y="282"/>
                  </a:lnTo>
                  <a:close/>
                  <a:moveTo>
                    <a:pt x="1084" y="277"/>
                  </a:moveTo>
                  <a:cubicBezTo>
                    <a:pt x="1080" y="277"/>
                    <a:pt x="1080" y="277"/>
                    <a:pt x="1080" y="277"/>
                  </a:cubicBezTo>
                  <a:cubicBezTo>
                    <a:pt x="1080" y="274"/>
                    <a:pt x="1080" y="274"/>
                    <a:pt x="1080" y="274"/>
                  </a:cubicBezTo>
                  <a:cubicBezTo>
                    <a:pt x="1084" y="274"/>
                    <a:pt x="1084" y="274"/>
                    <a:pt x="1084" y="274"/>
                  </a:cubicBezTo>
                  <a:lnTo>
                    <a:pt x="1084" y="277"/>
                  </a:lnTo>
                  <a:close/>
                  <a:moveTo>
                    <a:pt x="1088" y="386"/>
                  </a:moveTo>
                  <a:cubicBezTo>
                    <a:pt x="1085" y="386"/>
                    <a:pt x="1085" y="386"/>
                    <a:pt x="1085" y="386"/>
                  </a:cubicBezTo>
                  <a:cubicBezTo>
                    <a:pt x="1085" y="382"/>
                    <a:pt x="1085" y="382"/>
                    <a:pt x="1085" y="382"/>
                  </a:cubicBezTo>
                  <a:cubicBezTo>
                    <a:pt x="1088" y="382"/>
                    <a:pt x="1088" y="382"/>
                    <a:pt x="1088" y="382"/>
                  </a:cubicBezTo>
                  <a:lnTo>
                    <a:pt x="1088" y="386"/>
                  </a:lnTo>
                  <a:close/>
                  <a:moveTo>
                    <a:pt x="1088" y="381"/>
                  </a:moveTo>
                  <a:cubicBezTo>
                    <a:pt x="1085" y="381"/>
                    <a:pt x="1085" y="381"/>
                    <a:pt x="1085" y="381"/>
                  </a:cubicBezTo>
                  <a:cubicBezTo>
                    <a:pt x="1085" y="377"/>
                    <a:pt x="1085" y="377"/>
                    <a:pt x="1085" y="377"/>
                  </a:cubicBezTo>
                  <a:cubicBezTo>
                    <a:pt x="1088" y="377"/>
                    <a:pt x="1088" y="377"/>
                    <a:pt x="1088" y="377"/>
                  </a:cubicBezTo>
                  <a:lnTo>
                    <a:pt x="1088" y="381"/>
                  </a:lnTo>
                  <a:close/>
                  <a:moveTo>
                    <a:pt x="1088" y="340"/>
                  </a:moveTo>
                  <a:cubicBezTo>
                    <a:pt x="1085" y="340"/>
                    <a:pt x="1085" y="340"/>
                    <a:pt x="1085" y="340"/>
                  </a:cubicBezTo>
                  <a:cubicBezTo>
                    <a:pt x="1085" y="336"/>
                    <a:pt x="1085" y="336"/>
                    <a:pt x="1085" y="336"/>
                  </a:cubicBezTo>
                  <a:cubicBezTo>
                    <a:pt x="1088" y="336"/>
                    <a:pt x="1088" y="336"/>
                    <a:pt x="1088" y="336"/>
                  </a:cubicBezTo>
                  <a:lnTo>
                    <a:pt x="1088" y="340"/>
                  </a:lnTo>
                  <a:close/>
                  <a:moveTo>
                    <a:pt x="1088" y="335"/>
                  </a:moveTo>
                  <a:cubicBezTo>
                    <a:pt x="1085" y="335"/>
                    <a:pt x="1085" y="335"/>
                    <a:pt x="1085" y="335"/>
                  </a:cubicBezTo>
                  <a:cubicBezTo>
                    <a:pt x="1085" y="331"/>
                    <a:pt x="1085" y="331"/>
                    <a:pt x="1085" y="331"/>
                  </a:cubicBezTo>
                  <a:cubicBezTo>
                    <a:pt x="1088" y="331"/>
                    <a:pt x="1088" y="331"/>
                    <a:pt x="1088" y="331"/>
                  </a:cubicBezTo>
                  <a:lnTo>
                    <a:pt x="1088" y="335"/>
                  </a:lnTo>
                  <a:close/>
                  <a:moveTo>
                    <a:pt x="1088" y="328"/>
                  </a:moveTo>
                  <a:cubicBezTo>
                    <a:pt x="1085" y="328"/>
                    <a:pt x="1085" y="328"/>
                    <a:pt x="1085" y="328"/>
                  </a:cubicBezTo>
                  <a:cubicBezTo>
                    <a:pt x="1085" y="325"/>
                    <a:pt x="1085" y="325"/>
                    <a:pt x="1085" y="325"/>
                  </a:cubicBezTo>
                  <a:cubicBezTo>
                    <a:pt x="1088" y="325"/>
                    <a:pt x="1088" y="325"/>
                    <a:pt x="1088" y="325"/>
                  </a:cubicBezTo>
                  <a:lnTo>
                    <a:pt x="1088" y="328"/>
                  </a:lnTo>
                  <a:close/>
                  <a:moveTo>
                    <a:pt x="1088" y="323"/>
                  </a:moveTo>
                  <a:cubicBezTo>
                    <a:pt x="1085" y="323"/>
                    <a:pt x="1085" y="323"/>
                    <a:pt x="1085" y="323"/>
                  </a:cubicBezTo>
                  <a:cubicBezTo>
                    <a:pt x="1085" y="320"/>
                    <a:pt x="1085" y="320"/>
                    <a:pt x="1085" y="320"/>
                  </a:cubicBezTo>
                  <a:cubicBezTo>
                    <a:pt x="1088" y="320"/>
                    <a:pt x="1088" y="320"/>
                    <a:pt x="1088" y="320"/>
                  </a:cubicBezTo>
                  <a:lnTo>
                    <a:pt x="1088" y="323"/>
                  </a:lnTo>
                  <a:close/>
                  <a:moveTo>
                    <a:pt x="1088" y="282"/>
                  </a:moveTo>
                  <a:cubicBezTo>
                    <a:pt x="1085" y="282"/>
                    <a:pt x="1085" y="282"/>
                    <a:pt x="1085" y="282"/>
                  </a:cubicBezTo>
                  <a:cubicBezTo>
                    <a:pt x="1085" y="279"/>
                    <a:pt x="1085" y="279"/>
                    <a:pt x="1085" y="279"/>
                  </a:cubicBezTo>
                  <a:cubicBezTo>
                    <a:pt x="1088" y="279"/>
                    <a:pt x="1088" y="279"/>
                    <a:pt x="1088" y="279"/>
                  </a:cubicBezTo>
                  <a:lnTo>
                    <a:pt x="1088" y="282"/>
                  </a:lnTo>
                  <a:close/>
                  <a:moveTo>
                    <a:pt x="1088" y="277"/>
                  </a:moveTo>
                  <a:cubicBezTo>
                    <a:pt x="1085" y="277"/>
                    <a:pt x="1085" y="277"/>
                    <a:pt x="1085" y="277"/>
                  </a:cubicBezTo>
                  <a:cubicBezTo>
                    <a:pt x="1085" y="274"/>
                    <a:pt x="1085" y="274"/>
                    <a:pt x="1085" y="274"/>
                  </a:cubicBezTo>
                  <a:cubicBezTo>
                    <a:pt x="1088" y="274"/>
                    <a:pt x="1088" y="274"/>
                    <a:pt x="1088" y="274"/>
                  </a:cubicBezTo>
                  <a:lnTo>
                    <a:pt x="1088" y="277"/>
                  </a:lnTo>
                  <a:close/>
                  <a:moveTo>
                    <a:pt x="1173" y="513"/>
                  </a:moveTo>
                  <a:cubicBezTo>
                    <a:pt x="1167" y="513"/>
                    <a:pt x="1167" y="513"/>
                    <a:pt x="1167" y="513"/>
                  </a:cubicBezTo>
                  <a:cubicBezTo>
                    <a:pt x="1167" y="487"/>
                    <a:pt x="1167" y="487"/>
                    <a:pt x="1167" y="487"/>
                  </a:cubicBezTo>
                  <a:cubicBezTo>
                    <a:pt x="1173" y="487"/>
                    <a:pt x="1173" y="487"/>
                    <a:pt x="1173" y="487"/>
                  </a:cubicBezTo>
                  <a:lnTo>
                    <a:pt x="1173" y="513"/>
                  </a:lnTo>
                  <a:close/>
                  <a:moveTo>
                    <a:pt x="1173" y="480"/>
                  </a:moveTo>
                  <a:cubicBezTo>
                    <a:pt x="1167" y="480"/>
                    <a:pt x="1167" y="480"/>
                    <a:pt x="1167" y="480"/>
                  </a:cubicBezTo>
                  <a:cubicBezTo>
                    <a:pt x="1167" y="454"/>
                    <a:pt x="1167" y="454"/>
                    <a:pt x="1167" y="454"/>
                  </a:cubicBezTo>
                  <a:cubicBezTo>
                    <a:pt x="1173" y="454"/>
                    <a:pt x="1173" y="454"/>
                    <a:pt x="1173" y="454"/>
                  </a:cubicBezTo>
                  <a:lnTo>
                    <a:pt x="1173" y="480"/>
                  </a:lnTo>
                  <a:close/>
                  <a:moveTo>
                    <a:pt x="1173" y="447"/>
                  </a:moveTo>
                  <a:cubicBezTo>
                    <a:pt x="1167" y="447"/>
                    <a:pt x="1167" y="447"/>
                    <a:pt x="1167" y="447"/>
                  </a:cubicBezTo>
                  <a:cubicBezTo>
                    <a:pt x="1167" y="421"/>
                    <a:pt x="1167" y="421"/>
                    <a:pt x="1167" y="421"/>
                  </a:cubicBezTo>
                  <a:cubicBezTo>
                    <a:pt x="1173" y="421"/>
                    <a:pt x="1173" y="421"/>
                    <a:pt x="1173" y="421"/>
                  </a:cubicBezTo>
                  <a:lnTo>
                    <a:pt x="1173" y="447"/>
                  </a:lnTo>
                  <a:close/>
                  <a:moveTo>
                    <a:pt x="1173" y="414"/>
                  </a:moveTo>
                  <a:cubicBezTo>
                    <a:pt x="1167" y="414"/>
                    <a:pt x="1167" y="414"/>
                    <a:pt x="1167" y="414"/>
                  </a:cubicBezTo>
                  <a:cubicBezTo>
                    <a:pt x="1167" y="388"/>
                    <a:pt x="1167" y="388"/>
                    <a:pt x="1167" y="388"/>
                  </a:cubicBezTo>
                  <a:cubicBezTo>
                    <a:pt x="1173" y="388"/>
                    <a:pt x="1173" y="388"/>
                    <a:pt x="1173" y="388"/>
                  </a:cubicBezTo>
                  <a:lnTo>
                    <a:pt x="1173" y="414"/>
                  </a:lnTo>
                  <a:close/>
                  <a:moveTo>
                    <a:pt x="1173" y="349"/>
                  </a:moveTo>
                  <a:cubicBezTo>
                    <a:pt x="1167" y="349"/>
                    <a:pt x="1167" y="349"/>
                    <a:pt x="1167" y="349"/>
                  </a:cubicBezTo>
                  <a:cubicBezTo>
                    <a:pt x="1167" y="323"/>
                    <a:pt x="1167" y="323"/>
                    <a:pt x="1167" y="323"/>
                  </a:cubicBezTo>
                  <a:cubicBezTo>
                    <a:pt x="1173" y="323"/>
                    <a:pt x="1173" y="323"/>
                    <a:pt x="1173" y="323"/>
                  </a:cubicBezTo>
                  <a:lnTo>
                    <a:pt x="1173" y="349"/>
                  </a:lnTo>
                  <a:close/>
                  <a:moveTo>
                    <a:pt x="1173" y="316"/>
                  </a:moveTo>
                  <a:cubicBezTo>
                    <a:pt x="1167" y="316"/>
                    <a:pt x="1167" y="316"/>
                    <a:pt x="1167" y="316"/>
                  </a:cubicBezTo>
                  <a:cubicBezTo>
                    <a:pt x="1167" y="290"/>
                    <a:pt x="1167" y="290"/>
                    <a:pt x="1167" y="290"/>
                  </a:cubicBezTo>
                  <a:cubicBezTo>
                    <a:pt x="1173" y="290"/>
                    <a:pt x="1173" y="290"/>
                    <a:pt x="1173" y="290"/>
                  </a:cubicBezTo>
                  <a:lnTo>
                    <a:pt x="1173" y="316"/>
                  </a:lnTo>
                  <a:close/>
                  <a:moveTo>
                    <a:pt x="1173" y="283"/>
                  </a:moveTo>
                  <a:cubicBezTo>
                    <a:pt x="1167" y="283"/>
                    <a:pt x="1167" y="283"/>
                    <a:pt x="1167" y="283"/>
                  </a:cubicBezTo>
                  <a:cubicBezTo>
                    <a:pt x="1167" y="257"/>
                    <a:pt x="1167" y="257"/>
                    <a:pt x="1167" y="257"/>
                  </a:cubicBezTo>
                  <a:cubicBezTo>
                    <a:pt x="1173" y="257"/>
                    <a:pt x="1173" y="257"/>
                    <a:pt x="1173" y="257"/>
                  </a:cubicBezTo>
                  <a:lnTo>
                    <a:pt x="1173" y="283"/>
                  </a:lnTo>
                  <a:close/>
                  <a:moveTo>
                    <a:pt x="1173" y="251"/>
                  </a:moveTo>
                  <a:cubicBezTo>
                    <a:pt x="1167" y="251"/>
                    <a:pt x="1167" y="251"/>
                    <a:pt x="1167" y="251"/>
                  </a:cubicBezTo>
                  <a:cubicBezTo>
                    <a:pt x="1167" y="224"/>
                    <a:pt x="1167" y="224"/>
                    <a:pt x="1167" y="224"/>
                  </a:cubicBezTo>
                  <a:cubicBezTo>
                    <a:pt x="1173" y="224"/>
                    <a:pt x="1173" y="224"/>
                    <a:pt x="1173" y="224"/>
                  </a:cubicBezTo>
                  <a:lnTo>
                    <a:pt x="1173" y="251"/>
                  </a:lnTo>
                  <a:close/>
                  <a:moveTo>
                    <a:pt x="1173" y="218"/>
                  </a:moveTo>
                  <a:cubicBezTo>
                    <a:pt x="1167" y="218"/>
                    <a:pt x="1167" y="218"/>
                    <a:pt x="1167" y="218"/>
                  </a:cubicBezTo>
                  <a:cubicBezTo>
                    <a:pt x="1167" y="192"/>
                    <a:pt x="1167" y="192"/>
                    <a:pt x="1167" y="192"/>
                  </a:cubicBezTo>
                  <a:cubicBezTo>
                    <a:pt x="1173" y="192"/>
                    <a:pt x="1173" y="192"/>
                    <a:pt x="1173" y="192"/>
                  </a:cubicBezTo>
                  <a:lnTo>
                    <a:pt x="1173" y="218"/>
                  </a:lnTo>
                  <a:close/>
                  <a:moveTo>
                    <a:pt x="1173" y="185"/>
                  </a:moveTo>
                  <a:cubicBezTo>
                    <a:pt x="1167" y="185"/>
                    <a:pt x="1167" y="185"/>
                    <a:pt x="1167" y="185"/>
                  </a:cubicBezTo>
                  <a:cubicBezTo>
                    <a:pt x="1167" y="159"/>
                    <a:pt x="1167" y="159"/>
                    <a:pt x="1167" y="159"/>
                  </a:cubicBezTo>
                  <a:cubicBezTo>
                    <a:pt x="1173" y="159"/>
                    <a:pt x="1173" y="159"/>
                    <a:pt x="1173" y="159"/>
                  </a:cubicBezTo>
                  <a:lnTo>
                    <a:pt x="1173" y="185"/>
                  </a:lnTo>
                  <a:close/>
                  <a:moveTo>
                    <a:pt x="1173" y="144"/>
                  </a:moveTo>
                  <a:cubicBezTo>
                    <a:pt x="1167" y="144"/>
                    <a:pt x="1167" y="144"/>
                    <a:pt x="1167" y="144"/>
                  </a:cubicBezTo>
                  <a:cubicBezTo>
                    <a:pt x="1167" y="118"/>
                    <a:pt x="1167" y="118"/>
                    <a:pt x="1167" y="118"/>
                  </a:cubicBezTo>
                  <a:cubicBezTo>
                    <a:pt x="1173" y="118"/>
                    <a:pt x="1173" y="118"/>
                    <a:pt x="1173" y="118"/>
                  </a:cubicBezTo>
                  <a:lnTo>
                    <a:pt x="1173" y="144"/>
                  </a:lnTo>
                  <a:close/>
                  <a:moveTo>
                    <a:pt x="1186" y="513"/>
                  </a:moveTo>
                  <a:cubicBezTo>
                    <a:pt x="1180" y="513"/>
                    <a:pt x="1180" y="513"/>
                    <a:pt x="1180" y="513"/>
                  </a:cubicBezTo>
                  <a:cubicBezTo>
                    <a:pt x="1180" y="487"/>
                    <a:pt x="1180" y="487"/>
                    <a:pt x="1180" y="487"/>
                  </a:cubicBezTo>
                  <a:cubicBezTo>
                    <a:pt x="1186" y="487"/>
                    <a:pt x="1186" y="487"/>
                    <a:pt x="1186" y="487"/>
                  </a:cubicBezTo>
                  <a:lnTo>
                    <a:pt x="1186" y="513"/>
                  </a:lnTo>
                  <a:close/>
                  <a:moveTo>
                    <a:pt x="1186" y="480"/>
                  </a:moveTo>
                  <a:cubicBezTo>
                    <a:pt x="1180" y="480"/>
                    <a:pt x="1180" y="480"/>
                    <a:pt x="1180" y="480"/>
                  </a:cubicBezTo>
                  <a:cubicBezTo>
                    <a:pt x="1180" y="454"/>
                    <a:pt x="1180" y="454"/>
                    <a:pt x="1180" y="454"/>
                  </a:cubicBezTo>
                  <a:cubicBezTo>
                    <a:pt x="1186" y="454"/>
                    <a:pt x="1186" y="454"/>
                    <a:pt x="1186" y="454"/>
                  </a:cubicBezTo>
                  <a:lnTo>
                    <a:pt x="1186" y="480"/>
                  </a:lnTo>
                  <a:close/>
                  <a:moveTo>
                    <a:pt x="1186" y="447"/>
                  </a:moveTo>
                  <a:cubicBezTo>
                    <a:pt x="1180" y="447"/>
                    <a:pt x="1180" y="447"/>
                    <a:pt x="1180" y="447"/>
                  </a:cubicBezTo>
                  <a:cubicBezTo>
                    <a:pt x="1180" y="421"/>
                    <a:pt x="1180" y="421"/>
                    <a:pt x="1180" y="421"/>
                  </a:cubicBezTo>
                  <a:cubicBezTo>
                    <a:pt x="1186" y="421"/>
                    <a:pt x="1186" y="421"/>
                    <a:pt x="1186" y="421"/>
                  </a:cubicBezTo>
                  <a:lnTo>
                    <a:pt x="1186" y="447"/>
                  </a:lnTo>
                  <a:close/>
                  <a:moveTo>
                    <a:pt x="1186" y="414"/>
                  </a:moveTo>
                  <a:cubicBezTo>
                    <a:pt x="1180" y="414"/>
                    <a:pt x="1180" y="414"/>
                    <a:pt x="1180" y="414"/>
                  </a:cubicBezTo>
                  <a:cubicBezTo>
                    <a:pt x="1180" y="388"/>
                    <a:pt x="1180" y="388"/>
                    <a:pt x="1180" y="388"/>
                  </a:cubicBezTo>
                  <a:cubicBezTo>
                    <a:pt x="1186" y="388"/>
                    <a:pt x="1186" y="388"/>
                    <a:pt x="1186" y="388"/>
                  </a:cubicBezTo>
                  <a:lnTo>
                    <a:pt x="1186" y="414"/>
                  </a:lnTo>
                  <a:close/>
                  <a:moveTo>
                    <a:pt x="1186" y="382"/>
                  </a:moveTo>
                  <a:cubicBezTo>
                    <a:pt x="1180" y="382"/>
                    <a:pt x="1180" y="382"/>
                    <a:pt x="1180" y="382"/>
                  </a:cubicBezTo>
                  <a:cubicBezTo>
                    <a:pt x="1180" y="355"/>
                    <a:pt x="1180" y="355"/>
                    <a:pt x="1180" y="355"/>
                  </a:cubicBezTo>
                  <a:cubicBezTo>
                    <a:pt x="1186" y="355"/>
                    <a:pt x="1186" y="355"/>
                    <a:pt x="1186" y="355"/>
                  </a:cubicBezTo>
                  <a:lnTo>
                    <a:pt x="1186" y="382"/>
                  </a:lnTo>
                  <a:close/>
                  <a:moveTo>
                    <a:pt x="1186" y="349"/>
                  </a:moveTo>
                  <a:cubicBezTo>
                    <a:pt x="1180" y="349"/>
                    <a:pt x="1180" y="349"/>
                    <a:pt x="1180" y="349"/>
                  </a:cubicBezTo>
                  <a:cubicBezTo>
                    <a:pt x="1180" y="323"/>
                    <a:pt x="1180" y="323"/>
                    <a:pt x="1180" y="323"/>
                  </a:cubicBezTo>
                  <a:cubicBezTo>
                    <a:pt x="1186" y="323"/>
                    <a:pt x="1186" y="323"/>
                    <a:pt x="1186" y="323"/>
                  </a:cubicBezTo>
                  <a:lnTo>
                    <a:pt x="1186" y="349"/>
                  </a:lnTo>
                  <a:close/>
                  <a:moveTo>
                    <a:pt x="1186" y="316"/>
                  </a:moveTo>
                  <a:cubicBezTo>
                    <a:pt x="1180" y="316"/>
                    <a:pt x="1180" y="316"/>
                    <a:pt x="1180" y="316"/>
                  </a:cubicBezTo>
                  <a:cubicBezTo>
                    <a:pt x="1180" y="290"/>
                    <a:pt x="1180" y="290"/>
                    <a:pt x="1180" y="290"/>
                  </a:cubicBezTo>
                  <a:cubicBezTo>
                    <a:pt x="1186" y="290"/>
                    <a:pt x="1186" y="290"/>
                    <a:pt x="1186" y="290"/>
                  </a:cubicBezTo>
                  <a:lnTo>
                    <a:pt x="1186" y="316"/>
                  </a:lnTo>
                  <a:close/>
                  <a:moveTo>
                    <a:pt x="1186" y="251"/>
                  </a:moveTo>
                  <a:cubicBezTo>
                    <a:pt x="1180" y="251"/>
                    <a:pt x="1180" y="251"/>
                    <a:pt x="1180" y="251"/>
                  </a:cubicBezTo>
                  <a:cubicBezTo>
                    <a:pt x="1180" y="224"/>
                    <a:pt x="1180" y="224"/>
                    <a:pt x="1180" y="224"/>
                  </a:cubicBezTo>
                  <a:cubicBezTo>
                    <a:pt x="1186" y="224"/>
                    <a:pt x="1186" y="224"/>
                    <a:pt x="1186" y="224"/>
                  </a:cubicBezTo>
                  <a:lnTo>
                    <a:pt x="1186" y="251"/>
                  </a:lnTo>
                  <a:close/>
                  <a:moveTo>
                    <a:pt x="1186" y="218"/>
                  </a:moveTo>
                  <a:cubicBezTo>
                    <a:pt x="1180" y="218"/>
                    <a:pt x="1180" y="218"/>
                    <a:pt x="1180" y="218"/>
                  </a:cubicBezTo>
                  <a:cubicBezTo>
                    <a:pt x="1180" y="192"/>
                    <a:pt x="1180" y="192"/>
                    <a:pt x="1180" y="192"/>
                  </a:cubicBezTo>
                  <a:cubicBezTo>
                    <a:pt x="1186" y="192"/>
                    <a:pt x="1186" y="192"/>
                    <a:pt x="1186" y="192"/>
                  </a:cubicBezTo>
                  <a:lnTo>
                    <a:pt x="1186" y="218"/>
                  </a:lnTo>
                  <a:close/>
                  <a:moveTo>
                    <a:pt x="1186" y="185"/>
                  </a:moveTo>
                  <a:cubicBezTo>
                    <a:pt x="1180" y="185"/>
                    <a:pt x="1180" y="185"/>
                    <a:pt x="1180" y="185"/>
                  </a:cubicBezTo>
                  <a:cubicBezTo>
                    <a:pt x="1180" y="159"/>
                    <a:pt x="1180" y="159"/>
                    <a:pt x="1180" y="159"/>
                  </a:cubicBezTo>
                  <a:cubicBezTo>
                    <a:pt x="1186" y="159"/>
                    <a:pt x="1186" y="159"/>
                    <a:pt x="1186" y="159"/>
                  </a:cubicBezTo>
                  <a:lnTo>
                    <a:pt x="1186" y="185"/>
                  </a:lnTo>
                  <a:close/>
                  <a:moveTo>
                    <a:pt x="1186" y="144"/>
                  </a:moveTo>
                  <a:cubicBezTo>
                    <a:pt x="1180" y="144"/>
                    <a:pt x="1180" y="144"/>
                    <a:pt x="1180" y="144"/>
                  </a:cubicBezTo>
                  <a:cubicBezTo>
                    <a:pt x="1180" y="118"/>
                    <a:pt x="1180" y="118"/>
                    <a:pt x="1180" y="118"/>
                  </a:cubicBezTo>
                  <a:cubicBezTo>
                    <a:pt x="1186" y="118"/>
                    <a:pt x="1186" y="118"/>
                    <a:pt x="1186" y="118"/>
                  </a:cubicBezTo>
                  <a:lnTo>
                    <a:pt x="1186" y="144"/>
                  </a:lnTo>
                  <a:close/>
                  <a:moveTo>
                    <a:pt x="1199" y="513"/>
                  </a:moveTo>
                  <a:cubicBezTo>
                    <a:pt x="1192" y="513"/>
                    <a:pt x="1192" y="513"/>
                    <a:pt x="1192" y="513"/>
                  </a:cubicBezTo>
                  <a:cubicBezTo>
                    <a:pt x="1192" y="487"/>
                    <a:pt x="1192" y="487"/>
                    <a:pt x="1192" y="487"/>
                  </a:cubicBezTo>
                  <a:cubicBezTo>
                    <a:pt x="1199" y="487"/>
                    <a:pt x="1199" y="487"/>
                    <a:pt x="1199" y="487"/>
                  </a:cubicBezTo>
                  <a:lnTo>
                    <a:pt x="1199" y="513"/>
                  </a:lnTo>
                  <a:close/>
                  <a:moveTo>
                    <a:pt x="1199" y="447"/>
                  </a:moveTo>
                  <a:cubicBezTo>
                    <a:pt x="1192" y="447"/>
                    <a:pt x="1192" y="447"/>
                    <a:pt x="1192" y="447"/>
                  </a:cubicBezTo>
                  <a:cubicBezTo>
                    <a:pt x="1192" y="421"/>
                    <a:pt x="1192" y="421"/>
                    <a:pt x="1192" y="421"/>
                  </a:cubicBezTo>
                  <a:cubicBezTo>
                    <a:pt x="1199" y="421"/>
                    <a:pt x="1199" y="421"/>
                    <a:pt x="1199" y="421"/>
                  </a:cubicBezTo>
                  <a:lnTo>
                    <a:pt x="1199" y="447"/>
                  </a:lnTo>
                  <a:close/>
                  <a:moveTo>
                    <a:pt x="1199" y="414"/>
                  </a:moveTo>
                  <a:cubicBezTo>
                    <a:pt x="1192" y="414"/>
                    <a:pt x="1192" y="414"/>
                    <a:pt x="1192" y="414"/>
                  </a:cubicBezTo>
                  <a:cubicBezTo>
                    <a:pt x="1192" y="388"/>
                    <a:pt x="1192" y="388"/>
                    <a:pt x="1192" y="388"/>
                  </a:cubicBezTo>
                  <a:cubicBezTo>
                    <a:pt x="1199" y="388"/>
                    <a:pt x="1199" y="388"/>
                    <a:pt x="1199" y="388"/>
                  </a:cubicBezTo>
                  <a:lnTo>
                    <a:pt x="1199" y="414"/>
                  </a:lnTo>
                  <a:close/>
                  <a:moveTo>
                    <a:pt x="1199" y="382"/>
                  </a:moveTo>
                  <a:cubicBezTo>
                    <a:pt x="1192" y="382"/>
                    <a:pt x="1192" y="382"/>
                    <a:pt x="1192" y="382"/>
                  </a:cubicBezTo>
                  <a:cubicBezTo>
                    <a:pt x="1192" y="355"/>
                    <a:pt x="1192" y="355"/>
                    <a:pt x="1192" y="355"/>
                  </a:cubicBezTo>
                  <a:cubicBezTo>
                    <a:pt x="1199" y="355"/>
                    <a:pt x="1199" y="355"/>
                    <a:pt x="1199" y="355"/>
                  </a:cubicBezTo>
                  <a:lnTo>
                    <a:pt x="1199" y="382"/>
                  </a:lnTo>
                  <a:close/>
                  <a:moveTo>
                    <a:pt x="1199" y="349"/>
                  </a:moveTo>
                  <a:cubicBezTo>
                    <a:pt x="1192" y="349"/>
                    <a:pt x="1192" y="349"/>
                    <a:pt x="1192" y="349"/>
                  </a:cubicBezTo>
                  <a:cubicBezTo>
                    <a:pt x="1192" y="323"/>
                    <a:pt x="1192" y="323"/>
                    <a:pt x="1192" y="323"/>
                  </a:cubicBezTo>
                  <a:cubicBezTo>
                    <a:pt x="1199" y="323"/>
                    <a:pt x="1199" y="323"/>
                    <a:pt x="1199" y="323"/>
                  </a:cubicBezTo>
                  <a:lnTo>
                    <a:pt x="1199" y="349"/>
                  </a:lnTo>
                  <a:close/>
                  <a:moveTo>
                    <a:pt x="1199" y="316"/>
                  </a:moveTo>
                  <a:cubicBezTo>
                    <a:pt x="1192" y="316"/>
                    <a:pt x="1192" y="316"/>
                    <a:pt x="1192" y="316"/>
                  </a:cubicBezTo>
                  <a:cubicBezTo>
                    <a:pt x="1192" y="290"/>
                    <a:pt x="1192" y="290"/>
                    <a:pt x="1192" y="290"/>
                  </a:cubicBezTo>
                  <a:cubicBezTo>
                    <a:pt x="1199" y="290"/>
                    <a:pt x="1199" y="290"/>
                    <a:pt x="1199" y="290"/>
                  </a:cubicBezTo>
                  <a:lnTo>
                    <a:pt x="1199" y="316"/>
                  </a:lnTo>
                  <a:close/>
                  <a:moveTo>
                    <a:pt x="1199" y="283"/>
                  </a:moveTo>
                  <a:cubicBezTo>
                    <a:pt x="1192" y="283"/>
                    <a:pt x="1192" y="283"/>
                    <a:pt x="1192" y="283"/>
                  </a:cubicBezTo>
                  <a:cubicBezTo>
                    <a:pt x="1192" y="257"/>
                    <a:pt x="1192" y="257"/>
                    <a:pt x="1192" y="257"/>
                  </a:cubicBezTo>
                  <a:cubicBezTo>
                    <a:pt x="1199" y="257"/>
                    <a:pt x="1199" y="257"/>
                    <a:pt x="1199" y="257"/>
                  </a:cubicBezTo>
                  <a:lnTo>
                    <a:pt x="1199" y="283"/>
                  </a:lnTo>
                  <a:close/>
                  <a:moveTo>
                    <a:pt x="1199" y="251"/>
                  </a:moveTo>
                  <a:cubicBezTo>
                    <a:pt x="1192" y="251"/>
                    <a:pt x="1192" y="251"/>
                    <a:pt x="1192" y="251"/>
                  </a:cubicBezTo>
                  <a:cubicBezTo>
                    <a:pt x="1192" y="224"/>
                    <a:pt x="1192" y="224"/>
                    <a:pt x="1192" y="224"/>
                  </a:cubicBezTo>
                  <a:cubicBezTo>
                    <a:pt x="1199" y="224"/>
                    <a:pt x="1199" y="224"/>
                    <a:pt x="1199" y="224"/>
                  </a:cubicBezTo>
                  <a:lnTo>
                    <a:pt x="1199" y="251"/>
                  </a:lnTo>
                  <a:close/>
                  <a:moveTo>
                    <a:pt x="1199" y="218"/>
                  </a:moveTo>
                  <a:cubicBezTo>
                    <a:pt x="1192" y="218"/>
                    <a:pt x="1192" y="218"/>
                    <a:pt x="1192" y="218"/>
                  </a:cubicBezTo>
                  <a:cubicBezTo>
                    <a:pt x="1192" y="192"/>
                    <a:pt x="1192" y="192"/>
                    <a:pt x="1192" y="192"/>
                  </a:cubicBezTo>
                  <a:cubicBezTo>
                    <a:pt x="1199" y="192"/>
                    <a:pt x="1199" y="192"/>
                    <a:pt x="1199" y="192"/>
                  </a:cubicBezTo>
                  <a:lnTo>
                    <a:pt x="1199" y="218"/>
                  </a:lnTo>
                  <a:close/>
                  <a:moveTo>
                    <a:pt x="1199" y="185"/>
                  </a:moveTo>
                  <a:cubicBezTo>
                    <a:pt x="1192" y="185"/>
                    <a:pt x="1192" y="185"/>
                    <a:pt x="1192" y="185"/>
                  </a:cubicBezTo>
                  <a:cubicBezTo>
                    <a:pt x="1192" y="159"/>
                    <a:pt x="1192" y="159"/>
                    <a:pt x="1192" y="159"/>
                  </a:cubicBezTo>
                  <a:cubicBezTo>
                    <a:pt x="1199" y="159"/>
                    <a:pt x="1199" y="159"/>
                    <a:pt x="1199" y="159"/>
                  </a:cubicBezTo>
                  <a:lnTo>
                    <a:pt x="1199" y="185"/>
                  </a:lnTo>
                  <a:close/>
                  <a:moveTo>
                    <a:pt x="1199" y="144"/>
                  </a:moveTo>
                  <a:cubicBezTo>
                    <a:pt x="1192" y="144"/>
                    <a:pt x="1192" y="144"/>
                    <a:pt x="1192" y="144"/>
                  </a:cubicBezTo>
                  <a:cubicBezTo>
                    <a:pt x="1192" y="118"/>
                    <a:pt x="1192" y="118"/>
                    <a:pt x="1192" y="118"/>
                  </a:cubicBezTo>
                  <a:cubicBezTo>
                    <a:pt x="1199" y="118"/>
                    <a:pt x="1199" y="118"/>
                    <a:pt x="1199" y="118"/>
                  </a:cubicBezTo>
                  <a:lnTo>
                    <a:pt x="1199" y="144"/>
                  </a:lnTo>
                  <a:close/>
                  <a:moveTo>
                    <a:pt x="1212" y="513"/>
                  </a:moveTo>
                  <a:cubicBezTo>
                    <a:pt x="1205" y="513"/>
                    <a:pt x="1205" y="513"/>
                    <a:pt x="1205" y="513"/>
                  </a:cubicBezTo>
                  <a:cubicBezTo>
                    <a:pt x="1205" y="487"/>
                    <a:pt x="1205" y="487"/>
                    <a:pt x="1205" y="487"/>
                  </a:cubicBezTo>
                  <a:cubicBezTo>
                    <a:pt x="1212" y="487"/>
                    <a:pt x="1212" y="487"/>
                    <a:pt x="1212" y="487"/>
                  </a:cubicBezTo>
                  <a:lnTo>
                    <a:pt x="1212" y="513"/>
                  </a:lnTo>
                  <a:close/>
                  <a:moveTo>
                    <a:pt x="1212" y="480"/>
                  </a:moveTo>
                  <a:cubicBezTo>
                    <a:pt x="1205" y="480"/>
                    <a:pt x="1205" y="480"/>
                    <a:pt x="1205" y="480"/>
                  </a:cubicBezTo>
                  <a:cubicBezTo>
                    <a:pt x="1205" y="454"/>
                    <a:pt x="1205" y="454"/>
                    <a:pt x="1205" y="454"/>
                  </a:cubicBezTo>
                  <a:cubicBezTo>
                    <a:pt x="1212" y="454"/>
                    <a:pt x="1212" y="454"/>
                    <a:pt x="1212" y="454"/>
                  </a:cubicBezTo>
                  <a:lnTo>
                    <a:pt x="1212" y="480"/>
                  </a:lnTo>
                  <a:close/>
                  <a:moveTo>
                    <a:pt x="1212" y="414"/>
                  </a:moveTo>
                  <a:cubicBezTo>
                    <a:pt x="1205" y="414"/>
                    <a:pt x="1205" y="414"/>
                    <a:pt x="1205" y="414"/>
                  </a:cubicBezTo>
                  <a:cubicBezTo>
                    <a:pt x="1205" y="388"/>
                    <a:pt x="1205" y="388"/>
                    <a:pt x="1205" y="388"/>
                  </a:cubicBezTo>
                  <a:cubicBezTo>
                    <a:pt x="1212" y="388"/>
                    <a:pt x="1212" y="388"/>
                    <a:pt x="1212" y="388"/>
                  </a:cubicBezTo>
                  <a:lnTo>
                    <a:pt x="1212" y="414"/>
                  </a:lnTo>
                  <a:close/>
                  <a:moveTo>
                    <a:pt x="1212" y="382"/>
                  </a:moveTo>
                  <a:cubicBezTo>
                    <a:pt x="1205" y="382"/>
                    <a:pt x="1205" y="382"/>
                    <a:pt x="1205" y="382"/>
                  </a:cubicBezTo>
                  <a:cubicBezTo>
                    <a:pt x="1205" y="355"/>
                    <a:pt x="1205" y="355"/>
                    <a:pt x="1205" y="355"/>
                  </a:cubicBezTo>
                  <a:cubicBezTo>
                    <a:pt x="1212" y="355"/>
                    <a:pt x="1212" y="355"/>
                    <a:pt x="1212" y="355"/>
                  </a:cubicBezTo>
                  <a:lnTo>
                    <a:pt x="1212" y="382"/>
                  </a:lnTo>
                  <a:close/>
                  <a:moveTo>
                    <a:pt x="1212" y="349"/>
                  </a:moveTo>
                  <a:cubicBezTo>
                    <a:pt x="1205" y="349"/>
                    <a:pt x="1205" y="349"/>
                    <a:pt x="1205" y="349"/>
                  </a:cubicBezTo>
                  <a:cubicBezTo>
                    <a:pt x="1205" y="323"/>
                    <a:pt x="1205" y="323"/>
                    <a:pt x="1205" y="323"/>
                  </a:cubicBezTo>
                  <a:cubicBezTo>
                    <a:pt x="1212" y="323"/>
                    <a:pt x="1212" y="323"/>
                    <a:pt x="1212" y="323"/>
                  </a:cubicBezTo>
                  <a:lnTo>
                    <a:pt x="1212" y="349"/>
                  </a:lnTo>
                  <a:close/>
                  <a:moveTo>
                    <a:pt x="1212" y="316"/>
                  </a:moveTo>
                  <a:cubicBezTo>
                    <a:pt x="1205" y="316"/>
                    <a:pt x="1205" y="316"/>
                    <a:pt x="1205" y="316"/>
                  </a:cubicBezTo>
                  <a:cubicBezTo>
                    <a:pt x="1205" y="290"/>
                    <a:pt x="1205" y="290"/>
                    <a:pt x="1205" y="290"/>
                  </a:cubicBezTo>
                  <a:cubicBezTo>
                    <a:pt x="1212" y="290"/>
                    <a:pt x="1212" y="290"/>
                    <a:pt x="1212" y="290"/>
                  </a:cubicBezTo>
                  <a:lnTo>
                    <a:pt x="1212" y="316"/>
                  </a:lnTo>
                  <a:close/>
                  <a:moveTo>
                    <a:pt x="1212" y="283"/>
                  </a:moveTo>
                  <a:cubicBezTo>
                    <a:pt x="1205" y="283"/>
                    <a:pt x="1205" y="283"/>
                    <a:pt x="1205" y="283"/>
                  </a:cubicBezTo>
                  <a:cubicBezTo>
                    <a:pt x="1205" y="257"/>
                    <a:pt x="1205" y="257"/>
                    <a:pt x="1205" y="257"/>
                  </a:cubicBezTo>
                  <a:cubicBezTo>
                    <a:pt x="1212" y="257"/>
                    <a:pt x="1212" y="257"/>
                    <a:pt x="1212" y="257"/>
                  </a:cubicBezTo>
                  <a:lnTo>
                    <a:pt x="1212" y="283"/>
                  </a:lnTo>
                  <a:close/>
                  <a:moveTo>
                    <a:pt x="1212" y="251"/>
                  </a:moveTo>
                  <a:cubicBezTo>
                    <a:pt x="1205" y="251"/>
                    <a:pt x="1205" y="251"/>
                    <a:pt x="1205" y="251"/>
                  </a:cubicBezTo>
                  <a:cubicBezTo>
                    <a:pt x="1205" y="224"/>
                    <a:pt x="1205" y="224"/>
                    <a:pt x="1205" y="224"/>
                  </a:cubicBezTo>
                  <a:cubicBezTo>
                    <a:pt x="1212" y="224"/>
                    <a:pt x="1212" y="224"/>
                    <a:pt x="1212" y="224"/>
                  </a:cubicBezTo>
                  <a:lnTo>
                    <a:pt x="1212" y="251"/>
                  </a:lnTo>
                  <a:close/>
                  <a:moveTo>
                    <a:pt x="1212" y="185"/>
                  </a:moveTo>
                  <a:cubicBezTo>
                    <a:pt x="1205" y="185"/>
                    <a:pt x="1205" y="185"/>
                    <a:pt x="1205" y="185"/>
                  </a:cubicBezTo>
                  <a:cubicBezTo>
                    <a:pt x="1205" y="159"/>
                    <a:pt x="1205" y="159"/>
                    <a:pt x="1205" y="159"/>
                  </a:cubicBezTo>
                  <a:cubicBezTo>
                    <a:pt x="1212" y="159"/>
                    <a:pt x="1212" y="159"/>
                    <a:pt x="1212" y="159"/>
                  </a:cubicBezTo>
                  <a:lnTo>
                    <a:pt x="1212" y="185"/>
                  </a:lnTo>
                  <a:close/>
                  <a:moveTo>
                    <a:pt x="1212" y="144"/>
                  </a:moveTo>
                  <a:cubicBezTo>
                    <a:pt x="1205" y="144"/>
                    <a:pt x="1205" y="144"/>
                    <a:pt x="1205" y="144"/>
                  </a:cubicBezTo>
                  <a:cubicBezTo>
                    <a:pt x="1205" y="118"/>
                    <a:pt x="1205" y="118"/>
                    <a:pt x="1205" y="118"/>
                  </a:cubicBezTo>
                  <a:cubicBezTo>
                    <a:pt x="1212" y="118"/>
                    <a:pt x="1212" y="118"/>
                    <a:pt x="1212" y="118"/>
                  </a:cubicBezTo>
                  <a:lnTo>
                    <a:pt x="1212" y="144"/>
                  </a:lnTo>
                  <a:close/>
                  <a:moveTo>
                    <a:pt x="1224" y="513"/>
                  </a:moveTo>
                  <a:cubicBezTo>
                    <a:pt x="1218" y="513"/>
                    <a:pt x="1218" y="513"/>
                    <a:pt x="1218" y="513"/>
                  </a:cubicBezTo>
                  <a:cubicBezTo>
                    <a:pt x="1218" y="487"/>
                    <a:pt x="1218" y="487"/>
                    <a:pt x="1218" y="487"/>
                  </a:cubicBezTo>
                  <a:cubicBezTo>
                    <a:pt x="1224" y="487"/>
                    <a:pt x="1224" y="487"/>
                    <a:pt x="1224" y="487"/>
                  </a:cubicBezTo>
                  <a:lnTo>
                    <a:pt x="1224" y="513"/>
                  </a:lnTo>
                  <a:close/>
                  <a:moveTo>
                    <a:pt x="1224" y="480"/>
                  </a:moveTo>
                  <a:cubicBezTo>
                    <a:pt x="1218" y="480"/>
                    <a:pt x="1218" y="480"/>
                    <a:pt x="1218" y="480"/>
                  </a:cubicBezTo>
                  <a:cubicBezTo>
                    <a:pt x="1218" y="454"/>
                    <a:pt x="1218" y="454"/>
                    <a:pt x="1218" y="454"/>
                  </a:cubicBezTo>
                  <a:cubicBezTo>
                    <a:pt x="1224" y="454"/>
                    <a:pt x="1224" y="454"/>
                    <a:pt x="1224" y="454"/>
                  </a:cubicBezTo>
                  <a:lnTo>
                    <a:pt x="1224" y="480"/>
                  </a:lnTo>
                  <a:close/>
                  <a:moveTo>
                    <a:pt x="1224" y="447"/>
                  </a:moveTo>
                  <a:cubicBezTo>
                    <a:pt x="1218" y="447"/>
                    <a:pt x="1218" y="447"/>
                    <a:pt x="1218" y="447"/>
                  </a:cubicBezTo>
                  <a:cubicBezTo>
                    <a:pt x="1218" y="421"/>
                    <a:pt x="1218" y="421"/>
                    <a:pt x="1218" y="421"/>
                  </a:cubicBezTo>
                  <a:cubicBezTo>
                    <a:pt x="1224" y="421"/>
                    <a:pt x="1224" y="421"/>
                    <a:pt x="1224" y="421"/>
                  </a:cubicBezTo>
                  <a:lnTo>
                    <a:pt x="1224" y="447"/>
                  </a:lnTo>
                  <a:close/>
                  <a:moveTo>
                    <a:pt x="1224" y="414"/>
                  </a:moveTo>
                  <a:cubicBezTo>
                    <a:pt x="1218" y="414"/>
                    <a:pt x="1218" y="414"/>
                    <a:pt x="1218" y="414"/>
                  </a:cubicBezTo>
                  <a:cubicBezTo>
                    <a:pt x="1218" y="388"/>
                    <a:pt x="1218" y="388"/>
                    <a:pt x="1218" y="388"/>
                  </a:cubicBezTo>
                  <a:cubicBezTo>
                    <a:pt x="1224" y="388"/>
                    <a:pt x="1224" y="388"/>
                    <a:pt x="1224" y="388"/>
                  </a:cubicBezTo>
                  <a:lnTo>
                    <a:pt x="1224" y="414"/>
                  </a:lnTo>
                  <a:close/>
                  <a:moveTo>
                    <a:pt x="1224" y="382"/>
                  </a:moveTo>
                  <a:cubicBezTo>
                    <a:pt x="1218" y="382"/>
                    <a:pt x="1218" y="382"/>
                    <a:pt x="1218" y="382"/>
                  </a:cubicBezTo>
                  <a:cubicBezTo>
                    <a:pt x="1218" y="355"/>
                    <a:pt x="1218" y="355"/>
                    <a:pt x="1218" y="355"/>
                  </a:cubicBezTo>
                  <a:cubicBezTo>
                    <a:pt x="1224" y="355"/>
                    <a:pt x="1224" y="355"/>
                    <a:pt x="1224" y="355"/>
                  </a:cubicBezTo>
                  <a:lnTo>
                    <a:pt x="1224" y="382"/>
                  </a:lnTo>
                  <a:close/>
                  <a:moveTo>
                    <a:pt x="1224" y="349"/>
                  </a:moveTo>
                  <a:cubicBezTo>
                    <a:pt x="1218" y="349"/>
                    <a:pt x="1218" y="349"/>
                    <a:pt x="1218" y="349"/>
                  </a:cubicBezTo>
                  <a:cubicBezTo>
                    <a:pt x="1218" y="323"/>
                    <a:pt x="1218" y="323"/>
                    <a:pt x="1218" y="323"/>
                  </a:cubicBezTo>
                  <a:cubicBezTo>
                    <a:pt x="1224" y="323"/>
                    <a:pt x="1224" y="323"/>
                    <a:pt x="1224" y="323"/>
                  </a:cubicBezTo>
                  <a:lnTo>
                    <a:pt x="1224" y="349"/>
                  </a:lnTo>
                  <a:close/>
                  <a:moveTo>
                    <a:pt x="1224" y="316"/>
                  </a:moveTo>
                  <a:cubicBezTo>
                    <a:pt x="1218" y="316"/>
                    <a:pt x="1218" y="316"/>
                    <a:pt x="1218" y="316"/>
                  </a:cubicBezTo>
                  <a:cubicBezTo>
                    <a:pt x="1218" y="290"/>
                    <a:pt x="1218" y="290"/>
                    <a:pt x="1218" y="290"/>
                  </a:cubicBezTo>
                  <a:cubicBezTo>
                    <a:pt x="1224" y="290"/>
                    <a:pt x="1224" y="290"/>
                    <a:pt x="1224" y="290"/>
                  </a:cubicBezTo>
                  <a:lnTo>
                    <a:pt x="1224" y="316"/>
                  </a:lnTo>
                  <a:close/>
                  <a:moveTo>
                    <a:pt x="1224" y="283"/>
                  </a:moveTo>
                  <a:cubicBezTo>
                    <a:pt x="1218" y="283"/>
                    <a:pt x="1218" y="283"/>
                    <a:pt x="1218" y="283"/>
                  </a:cubicBezTo>
                  <a:cubicBezTo>
                    <a:pt x="1218" y="257"/>
                    <a:pt x="1218" y="257"/>
                    <a:pt x="1218" y="257"/>
                  </a:cubicBezTo>
                  <a:cubicBezTo>
                    <a:pt x="1224" y="257"/>
                    <a:pt x="1224" y="257"/>
                    <a:pt x="1224" y="257"/>
                  </a:cubicBezTo>
                  <a:lnTo>
                    <a:pt x="1224" y="283"/>
                  </a:lnTo>
                  <a:close/>
                  <a:moveTo>
                    <a:pt x="1224" y="251"/>
                  </a:moveTo>
                  <a:cubicBezTo>
                    <a:pt x="1218" y="251"/>
                    <a:pt x="1218" y="251"/>
                    <a:pt x="1218" y="251"/>
                  </a:cubicBezTo>
                  <a:cubicBezTo>
                    <a:pt x="1218" y="224"/>
                    <a:pt x="1218" y="224"/>
                    <a:pt x="1218" y="224"/>
                  </a:cubicBezTo>
                  <a:cubicBezTo>
                    <a:pt x="1224" y="224"/>
                    <a:pt x="1224" y="224"/>
                    <a:pt x="1224" y="224"/>
                  </a:cubicBezTo>
                  <a:lnTo>
                    <a:pt x="1224" y="251"/>
                  </a:lnTo>
                  <a:close/>
                  <a:moveTo>
                    <a:pt x="1224" y="218"/>
                  </a:moveTo>
                  <a:cubicBezTo>
                    <a:pt x="1218" y="218"/>
                    <a:pt x="1218" y="218"/>
                    <a:pt x="1218" y="218"/>
                  </a:cubicBezTo>
                  <a:cubicBezTo>
                    <a:pt x="1218" y="192"/>
                    <a:pt x="1218" y="192"/>
                    <a:pt x="1218" y="192"/>
                  </a:cubicBezTo>
                  <a:cubicBezTo>
                    <a:pt x="1224" y="192"/>
                    <a:pt x="1224" y="192"/>
                    <a:pt x="1224" y="192"/>
                  </a:cubicBezTo>
                  <a:lnTo>
                    <a:pt x="1224" y="218"/>
                  </a:lnTo>
                  <a:close/>
                  <a:moveTo>
                    <a:pt x="1224" y="185"/>
                  </a:moveTo>
                  <a:cubicBezTo>
                    <a:pt x="1218" y="185"/>
                    <a:pt x="1218" y="185"/>
                    <a:pt x="1218" y="185"/>
                  </a:cubicBezTo>
                  <a:cubicBezTo>
                    <a:pt x="1218" y="159"/>
                    <a:pt x="1218" y="159"/>
                    <a:pt x="1218" y="159"/>
                  </a:cubicBezTo>
                  <a:cubicBezTo>
                    <a:pt x="1224" y="159"/>
                    <a:pt x="1224" y="159"/>
                    <a:pt x="1224" y="159"/>
                  </a:cubicBezTo>
                  <a:lnTo>
                    <a:pt x="1224" y="185"/>
                  </a:lnTo>
                  <a:close/>
                  <a:moveTo>
                    <a:pt x="1224" y="144"/>
                  </a:moveTo>
                  <a:cubicBezTo>
                    <a:pt x="1218" y="144"/>
                    <a:pt x="1218" y="144"/>
                    <a:pt x="1218" y="144"/>
                  </a:cubicBezTo>
                  <a:cubicBezTo>
                    <a:pt x="1218" y="118"/>
                    <a:pt x="1218" y="118"/>
                    <a:pt x="1218" y="118"/>
                  </a:cubicBezTo>
                  <a:cubicBezTo>
                    <a:pt x="1224" y="118"/>
                    <a:pt x="1224" y="118"/>
                    <a:pt x="1224" y="118"/>
                  </a:cubicBezTo>
                  <a:lnTo>
                    <a:pt x="1224" y="144"/>
                  </a:lnTo>
                  <a:close/>
                  <a:moveTo>
                    <a:pt x="1237" y="513"/>
                  </a:moveTo>
                  <a:cubicBezTo>
                    <a:pt x="1231" y="513"/>
                    <a:pt x="1231" y="513"/>
                    <a:pt x="1231" y="513"/>
                  </a:cubicBezTo>
                  <a:cubicBezTo>
                    <a:pt x="1231" y="487"/>
                    <a:pt x="1231" y="487"/>
                    <a:pt x="1231" y="487"/>
                  </a:cubicBezTo>
                  <a:cubicBezTo>
                    <a:pt x="1237" y="487"/>
                    <a:pt x="1237" y="487"/>
                    <a:pt x="1237" y="487"/>
                  </a:cubicBezTo>
                  <a:lnTo>
                    <a:pt x="1237" y="513"/>
                  </a:lnTo>
                  <a:close/>
                  <a:moveTo>
                    <a:pt x="1237" y="480"/>
                  </a:moveTo>
                  <a:cubicBezTo>
                    <a:pt x="1231" y="480"/>
                    <a:pt x="1231" y="480"/>
                    <a:pt x="1231" y="480"/>
                  </a:cubicBezTo>
                  <a:cubicBezTo>
                    <a:pt x="1231" y="454"/>
                    <a:pt x="1231" y="454"/>
                    <a:pt x="1231" y="454"/>
                  </a:cubicBezTo>
                  <a:cubicBezTo>
                    <a:pt x="1237" y="454"/>
                    <a:pt x="1237" y="454"/>
                    <a:pt x="1237" y="454"/>
                  </a:cubicBezTo>
                  <a:lnTo>
                    <a:pt x="1237" y="480"/>
                  </a:lnTo>
                  <a:close/>
                  <a:moveTo>
                    <a:pt x="1237" y="447"/>
                  </a:moveTo>
                  <a:cubicBezTo>
                    <a:pt x="1231" y="447"/>
                    <a:pt x="1231" y="447"/>
                    <a:pt x="1231" y="447"/>
                  </a:cubicBezTo>
                  <a:cubicBezTo>
                    <a:pt x="1231" y="421"/>
                    <a:pt x="1231" y="421"/>
                    <a:pt x="1231" y="421"/>
                  </a:cubicBezTo>
                  <a:cubicBezTo>
                    <a:pt x="1237" y="421"/>
                    <a:pt x="1237" y="421"/>
                    <a:pt x="1237" y="421"/>
                  </a:cubicBezTo>
                  <a:lnTo>
                    <a:pt x="1237" y="447"/>
                  </a:lnTo>
                  <a:close/>
                  <a:moveTo>
                    <a:pt x="1237" y="414"/>
                  </a:moveTo>
                  <a:cubicBezTo>
                    <a:pt x="1231" y="414"/>
                    <a:pt x="1231" y="414"/>
                    <a:pt x="1231" y="414"/>
                  </a:cubicBezTo>
                  <a:cubicBezTo>
                    <a:pt x="1231" y="388"/>
                    <a:pt x="1231" y="388"/>
                    <a:pt x="1231" y="388"/>
                  </a:cubicBezTo>
                  <a:cubicBezTo>
                    <a:pt x="1237" y="388"/>
                    <a:pt x="1237" y="388"/>
                    <a:pt x="1237" y="388"/>
                  </a:cubicBezTo>
                  <a:lnTo>
                    <a:pt x="1237" y="414"/>
                  </a:lnTo>
                  <a:close/>
                  <a:moveTo>
                    <a:pt x="1237" y="382"/>
                  </a:moveTo>
                  <a:cubicBezTo>
                    <a:pt x="1231" y="382"/>
                    <a:pt x="1231" y="382"/>
                    <a:pt x="1231" y="382"/>
                  </a:cubicBezTo>
                  <a:cubicBezTo>
                    <a:pt x="1231" y="355"/>
                    <a:pt x="1231" y="355"/>
                    <a:pt x="1231" y="355"/>
                  </a:cubicBezTo>
                  <a:cubicBezTo>
                    <a:pt x="1237" y="355"/>
                    <a:pt x="1237" y="355"/>
                    <a:pt x="1237" y="355"/>
                  </a:cubicBezTo>
                  <a:lnTo>
                    <a:pt x="1237" y="382"/>
                  </a:lnTo>
                  <a:close/>
                  <a:moveTo>
                    <a:pt x="1237" y="316"/>
                  </a:moveTo>
                  <a:cubicBezTo>
                    <a:pt x="1231" y="316"/>
                    <a:pt x="1231" y="316"/>
                    <a:pt x="1231" y="316"/>
                  </a:cubicBezTo>
                  <a:cubicBezTo>
                    <a:pt x="1231" y="290"/>
                    <a:pt x="1231" y="290"/>
                    <a:pt x="1231" y="290"/>
                  </a:cubicBezTo>
                  <a:cubicBezTo>
                    <a:pt x="1237" y="290"/>
                    <a:pt x="1237" y="290"/>
                    <a:pt x="1237" y="290"/>
                  </a:cubicBezTo>
                  <a:lnTo>
                    <a:pt x="1237" y="316"/>
                  </a:lnTo>
                  <a:close/>
                  <a:moveTo>
                    <a:pt x="1250" y="513"/>
                  </a:moveTo>
                  <a:cubicBezTo>
                    <a:pt x="1244" y="513"/>
                    <a:pt x="1244" y="513"/>
                    <a:pt x="1244" y="513"/>
                  </a:cubicBezTo>
                  <a:cubicBezTo>
                    <a:pt x="1244" y="487"/>
                    <a:pt x="1244" y="487"/>
                    <a:pt x="1244" y="487"/>
                  </a:cubicBezTo>
                  <a:cubicBezTo>
                    <a:pt x="1250" y="487"/>
                    <a:pt x="1250" y="487"/>
                    <a:pt x="1250" y="487"/>
                  </a:cubicBezTo>
                  <a:lnTo>
                    <a:pt x="1250" y="513"/>
                  </a:lnTo>
                  <a:close/>
                  <a:moveTo>
                    <a:pt x="1250" y="480"/>
                  </a:moveTo>
                  <a:cubicBezTo>
                    <a:pt x="1244" y="480"/>
                    <a:pt x="1244" y="480"/>
                    <a:pt x="1244" y="480"/>
                  </a:cubicBezTo>
                  <a:cubicBezTo>
                    <a:pt x="1244" y="454"/>
                    <a:pt x="1244" y="454"/>
                    <a:pt x="1244" y="454"/>
                  </a:cubicBezTo>
                  <a:cubicBezTo>
                    <a:pt x="1250" y="454"/>
                    <a:pt x="1250" y="454"/>
                    <a:pt x="1250" y="454"/>
                  </a:cubicBezTo>
                  <a:lnTo>
                    <a:pt x="1250" y="480"/>
                  </a:lnTo>
                  <a:close/>
                  <a:moveTo>
                    <a:pt x="1250" y="414"/>
                  </a:moveTo>
                  <a:cubicBezTo>
                    <a:pt x="1244" y="414"/>
                    <a:pt x="1244" y="414"/>
                    <a:pt x="1244" y="414"/>
                  </a:cubicBezTo>
                  <a:cubicBezTo>
                    <a:pt x="1244" y="388"/>
                    <a:pt x="1244" y="388"/>
                    <a:pt x="1244" y="388"/>
                  </a:cubicBezTo>
                  <a:cubicBezTo>
                    <a:pt x="1250" y="388"/>
                    <a:pt x="1250" y="388"/>
                    <a:pt x="1250" y="388"/>
                  </a:cubicBezTo>
                  <a:lnTo>
                    <a:pt x="1250" y="414"/>
                  </a:lnTo>
                  <a:close/>
                  <a:moveTo>
                    <a:pt x="1425" y="509"/>
                  </a:moveTo>
                  <a:cubicBezTo>
                    <a:pt x="1420" y="509"/>
                    <a:pt x="1420" y="509"/>
                    <a:pt x="1420" y="509"/>
                  </a:cubicBezTo>
                  <a:cubicBezTo>
                    <a:pt x="1420" y="502"/>
                    <a:pt x="1420" y="502"/>
                    <a:pt x="1420" y="502"/>
                  </a:cubicBezTo>
                  <a:cubicBezTo>
                    <a:pt x="1425" y="502"/>
                    <a:pt x="1425" y="502"/>
                    <a:pt x="1425" y="502"/>
                  </a:cubicBezTo>
                  <a:lnTo>
                    <a:pt x="1425" y="509"/>
                  </a:lnTo>
                  <a:close/>
                  <a:moveTo>
                    <a:pt x="1425" y="492"/>
                  </a:moveTo>
                  <a:cubicBezTo>
                    <a:pt x="1420" y="492"/>
                    <a:pt x="1420" y="492"/>
                    <a:pt x="1420" y="492"/>
                  </a:cubicBezTo>
                  <a:cubicBezTo>
                    <a:pt x="1420" y="486"/>
                    <a:pt x="1420" y="486"/>
                    <a:pt x="1420" y="486"/>
                  </a:cubicBezTo>
                  <a:cubicBezTo>
                    <a:pt x="1425" y="486"/>
                    <a:pt x="1425" y="486"/>
                    <a:pt x="1425" y="486"/>
                  </a:cubicBezTo>
                  <a:lnTo>
                    <a:pt x="1425" y="492"/>
                  </a:lnTo>
                  <a:close/>
                  <a:moveTo>
                    <a:pt x="1425" y="476"/>
                  </a:moveTo>
                  <a:cubicBezTo>
                    <a:pt x="1420" y="476"/>
                    <a:pt x="1420" y="476"/>
                    <a:pt x="1420" y="476"/>
                  </a:cubicBezTo>
                  <a:cubicBezTo>
                    <a:pt x="1420" y="469"/>
                    <a:pt x="1420" y="469"/>
                    <a:pt x="1420" y="469"/>
                  </a:cubicBezTo>
                  <a:cubicBezTo>
                    <a:pt x="1425" y="469"/>
                    <a:pt x="1425" y="469"/>
                    <a:pt x="1425" y="469"/>
                  </a:cubicBezTo>
                  <a:lnTo>
                    <a:pt x="1425" y="476"/>
                  </a:lnTo>
                  <a:close/>
                  <a:moveTo>
                    <a:pt x="1425" y="459"/>
                  </a:moveTo>
                  <a:cubicBezTo>
                    <a:pt x="1420" y="459"/>
                    <a:pt x="1420" y="459"/>
                    <a:pt x="1420" y="459"/>
                  </a:cubicBezTo>
                  <a:cubicBezTo>
                    <a:pt x="1420" y="453"/>
                    <a:pt x="1420" y="453"/>
                    <a:pt x="1420" y="453"/>
                  </a:cubicBezTo>
                  <a:cubicBezTo>
                    <a:pt x="1425" y="453"/>
                    <a:pt x="1425" y="453"/>
                    <a:pt x="1425" y="453"/>
                  </a:cubicBezTo>
                  <a:lnTo>
                    <a:pt x="1425" y="459"/>
                  </a:lnTo>
                  <a:close/>
                  <a:moveTo>
                    <a:pt x="1425" y="443"/>
                  </a:moveTo>
                  <a:cubicBezTo>
                    <a:pt x="1420" y="443"/>
                    <a:pt x="1420" y="443"/>
                    <a:pt x="1420" y="443"/>
                  </a:cubicBezTo>
                  <a:cubicBezTo>
                    <a:pt x="1420" y="436"/>
                    <a:pt x="1420" y="436"/>
                    <a:pt x="1420" y="436"/>
                  </a:cubicBezTo>
                  <a:cubicBezTo>
                    <a:pt x="1425" y="436"/>
                    <a:pt x="1425" y="436"/>
                    <a:pt x="1425" y="436"/>
                  </a:cubicBezTo>
                  <a:lnTo>
                    <a:pt x="1425" y="443"/>
                  </a:lnTo>
                  <a:close/>
                  <a:moveTo>
                    <a:pt x="1425" y="427"/>
                  </a:moveTo>
                  <a:cubicBezTo>
                    <a:pt x="1420" y="427"/>
                    <a:pt x="1420" y="427"/>
                    <a:pt x="1420" y="427"/>
                  </a:cubicBezTo>
                  <a:cubicBezTo>
                    <a:pt x="1420" y="420"/>
                    <a:pt x="1420" y="420"/>
                    <a:pt x="1420" y="420"/>
                  </a:cubicBezTo>
                  <a:cubicBezTo>
                    <a:pt x="1425" y="420"/>
                    <a:pt x="1425" y="420"/>
                    <a:pt x="1425" y="420"/>
                  </a:cubicBezTo>
                  <a:lnTo>
                    <a:pt x="1425" y="427"/>
                  </a:lnTo>
                  <a:close/>
                  <a:moveTo>
                    <a:pt x="1425" y="410"/>
                  </a:moveTo>
                  <a:cubicBezTo>
                    <a:pt x="1420" y="410"/>
                    <a:pt x="1420" y="410"/>
                    <a:pt x="1420" y="410"/>
                  </a:cubicBezTo>
                  <a:cubicBezTo>
                    <a:pt x="1420" y="404"/>
                    <a:pt x="1420" y="404"/>
                    <a:pt x="1420" y="404"/>
                  </a:cubicBezTo>
                  <a:cubicBezTo>
                    <a:pt x="1425" y="404"/>
                    <a:pt x="1425" y="404"/>
                    <a:pt x="1425" y="404"/>
                  </a:cubicBezTo>
                  <a:lnTo>
                    <a:pt x="1425" y="410"/>
                  </a:lnTo>
                  <a:close/>
                  <a:moveTo>
                    <a:pt x="1425" y="394"/>
                  </a:moveTo>
                  <a:cubicBezTo>
                    <a:pt x="1420" y="394"/>
                    <a:pt x="1420" y="394"/>
                    <a:pt x="1420" y="394"/>
                  </a:cubicBezTo>
                  <a:cubicBezTo>
                    <a:pt x="1420" y="387"/>
                    <a:pt x="1420" y="387"/>
                    <a:pt x="1420" y="387"/>
                  </a:cubicBezTo>
                  <a:cubicBezTo>
                    <a:pt x="1425" y="387"/>
                    <a:pt x="1425" y="387"/>
                    <a:pt x="1425" y="387"/>
                  </a:cubicBezTo>
                  <a:lnTo>
                    <a:pt x="1425" y="394"/>
                  </a:lnTo>
                  <a:close/>
                  <a:moveTo>
                    <a:pt x="1425" y="377"/>
                  </a:moveTo>
                  <a:cubicBezTo>
                    <a:pt x="1420" y="377"/>
                    <a:pt x="1420" y="377"/>
                    <a:pt x="1420" y="377"/>
                  </a:cubicBezTo>
                  <a:cubicBezTo>
                    <a:pt x="1420" y="371"/>
                    <a:pt x="1420" y="371"/>
                    <a:pt x="1420" y="371"/>
                  </a:cubicBezTo>
                  <a:cubicBezTo>
                    <a:pt x="1425" y="371"/>
                    <a:pt x="1425" y="371"/>
                    <a:pt x="1425" y="371"/>
                  </a:cubicBezTo>
                  <a:lnTo>
                    <a:pt x="1425" y="377"/>
                  </a:lnTo>
                  <a:close/>
                  <a:moveTo>
                    <a:pt x="1425" y="361"/>
                  </a:moveTo>
                  <a:cubicBezTo>
                    <a:pt x="1420" y="361"/>
                    <a:pt x="1420" y="361"/>
                    <a:pt x="1420" y="361"/>
                  </a:cubicBezTo>
                  <a:cubicBezTo>
                    <a:pt x="1420" y="355"/>
                    <a:pt x="1420" y="355"/>
                    <a:pt x="1420" y="355"/>
                  </a:cubicBezTo>
                  <a:cubicBezTo>
                    <a:pt x="1425" y="355"/>
                    <a:pt x="1425" y="355"/>
                    <a:pt x="1425" y="355"/>
                  </a:cubicBezTo>
                  <a:lnTo>
                    <a:pt x="1425" y="361"/>
                  </a:lnTo>
                  <a:close/>
                  <a:moveTo>
                    <a:pt x="1425" y="345"/>
                  </a:moveTo>
                  <a:cubicBezTo>
                    <a:pt x="1420" y="345"/>
                    <a:pt x="1420" y="345"/>
                    <a:pt x="1420" y="345"/>
                  </a:cubicBezTo>
                  <a:cubicBezTo>
                    <a:pt x="1420" y="338"/>
                    <a:pt x="1420" y="338"/>
                    <a:pt x="1420" y="338"/>
                  </a:cubicBezTo>
                  <a:cubicBezTo>
                    <a:pt x="1425" y="338"/>
                    <a:pt x="1425" y="338"/>
                    <a:pt x="1425" y="338"/>
                  </a:cubicBezTo>
                  <a:lnTo>
                    <a:pt x="1425" y="345"/>
                  </a:lnTo>
                  <a:close/>
                  <a:moveTo>
                    <a:pt x="1425" y="328"/>
                  </a:moveTo>
                  <a:cubicBezTo>
                    <a:pt x="1420" y="328"/>
                    <a:pt x="1420" y="328"/>
                    <a:pt x="1420" y="328"/>
                  </a:cubicBezTo>
                  <a:cubicBezTo>
                    <a:pt x="1420" y="322"/>
                    <a:pt x="1420" y="322"/>
                    <a:pt x="1420" y="322"/>
                  </a:cubicBezTo>
                  <a:cubicBezTo>
                    <a:pt x="1425" y="322"/>
                    <a:pt x="1425" y="322"/>
                    <a:pt x="1425" y="322"/>
                  </a:cubicBezTo>
                  <a:lnTo>
                    <a:pt x="1425" y="328"/>
                  </a:lnTo>
                  <a:close/>
                  <a:moveTo>
                    <a:pt x="1425" y="312"/>
                  </a:moveTo>
                  <a:cubicBezTo>
                    <a:pt x="1420" y="312"/>
                    <a:pt x="1420" y="312"/>
                    <a:pt x="1420" y="312"/>
                  </a:cubicBezTo>
                  <a:cubicBezTo>
                    <a:pt x="1420" y="305"/>
                    <a:pt x="1420" y="305"/>
                    <a:pt x="1420" y="305"/>
                  </a:cubicBezTo>
                  <a:cubicBezTo>
                    <a:pt x="1425" y="305"/>
                    <a:pt x="1425" y="305"/>
                    <a:pt x="1425" y="305"/>
                  </a:cubicBezTo>
                  <a:lnTo>
                    <a:pt x="1425" y="312"/>
                  </a:lnTo>
                  <a:close/>
                  <a:moveTo>
                    <a:pt x="1425" y="296"/>
                  </a:moveTo>
                  <a:cubicBezTo>
                    <a:pt x="1420" y="296"/>
                    <a:pt x="1420" y="296"/>
                    <a:pt x="1420" y="296"/>
                  </a:cubicBezTo>
                  <a:cubicBezTo>
                    <a:pt x="1420" y="289"/>
                    <a:pt x="1420" y="289"/>
                    <a:pt x="1420" y="289"/>
                  </a:cubicBezTo>
                  <a:cubicBezTo>
                    <a:pt x="1425" y="289"/>
                    <a:pt x="1425" y="289"/>
                    <a:pt x="1425" y="289"/>
                  </a:cubicBezTo>
                  <a:lnTo>
                    <a:pt x="1425" y="296"/>
                  </a:lnTo>
                  <a:close/>
                  <a:moveTo>
                    <a:pt x="1425" y="279"/>
                  </a:moveTo>
                  <a:cubicBezTo>
                    <a:pt x="1420" y="279"/>
                    <a:pt x="1420" y="279"/>
                    <a:pt x="1420" y="279"/>
                  </a:cubicBezTo>
                  <a:cubicBezTo>
                    <a:pt x="1420" y="273"/>
                    <a:pt x="1420" y="273"/>
                    <a:pt x="1420" y="273"/>
                  </a:cubicBezTo>
                  <a:cubicBezTo>
                    <a:pt x="1425" y="273"/>
                    <a:pt x="1425" y="273"/>
                    <a:pt x="1425" y="273"/>
                  </a:cubicBezTo>
                  <a:lnTo>
                    <a:pt x="1425" y="279"/>
                  </a:lnTo>
                  <a:close/>
                  <a:moveTo>
                    <a:pt x="1425" y="263"/>
                  </a:moveTo>
                  <a:cubicBezTo>
                    <a:pt x="1420" y="263"/>
                    <a:pt x="1420" y="263"/>
                    <a:pt x="1420" y="263"/>
                  </a:cubicBezTo>
                  <a:cubicBezTo>
                    <a:pt x="1420" y="256"/>
                    <a:pt x="1420" y="256"/>
                    <a:pt x="1420" y="256"/>
                  </a:cubicBezTo>
                  <a:cubicBezTo>
                    <a:pt x="1425" y="256"/>
                    <a:pt x="1425" y="256"/>
                    <a:pt x="1425" y="256"/>
                  </a:cubicBezTo>
                  <a:lnTo>
                    <a:pt x="1425" y="263"/>
                  </a:lnTo>
                  <a:close/>
                  <a:moveTo>
                    <a:pt x="1425" y="246"/>
                  </a:moveTo>
                  <a:cubicBezTo>
                    <a:pt x="1420" y="246"/>
                    <a:pt x="1420" y="246"/>
                    <a:pt x="1420" y="246"/>
                  </a:cubicBezTo>
                  <a:cubicBezTo>
                    <a:pt x="1420" y="240"/>
                    <a:pt x="1420" y="240"/>
                    <a:pt x="1420" y="240"/>
                  </a:cubicBezTo>
                  <a:cubicBezTo>
                    <a:pt x="1425" y="240"/>
                    <a:pt x="1425" y="240"/>
                    <a:pt x="1425" y="240"/>
                  </a:cubicBezTo>
                  <a:lnTo>
                    <a:pt x="1425" y="246"/>
                  </a:lnTo>
                  <a:close/>
                  <a:moveTo>
                    <a:pt x="1425" y="230"/>
                  </a:moveTo>
                  <a:cubicBezTo>
                    <a:pt x="1420" y="230"/>
                    <a:pt x="1420" y="230"/>
                    <a:pt x="1420" y="230"/>
                  </a:cubicBezTo>
                  <a:cubicBezTo>
                    <a:pt x="1420" y="224"/>
                    <a:pt x="1420" y="224"/>
                    <a:pt x="1420" y="224"/>
                  </a:cubicBezTo>
                  <a:cubicBezTo>
                    <a:pt x="1425" y="224"/>
                    <a:pt x="1425" y="224"/>
                    <a:pt x="1425" y="224"/>
                  </a:cubicBezTo>
                  <a:lnTo>
                    <a:pt x="1425" y="230"/>
                  </a:lnTo>
                  <a:close/>
                  <a:moveTo>
                    <a:pt x="1425" y="216"/>
                  </a:moveTo>
                  <a:cubicBezTo>
                    <a:pt x="1420" y="216"/>
                    <a:pt x="1420" y="216"/>
                    <a:pt x="1420" y="216"/>
                  </a:cubicBezTo>
                  <a:cubicBezTo>
                    <a:pt x="1420" y="211"/>
                    <a:pt x="1420" y="211"/>
                    <a:pt x="1420" y="211"/>
                  </a:cubicBezTo>
                  <a:cubicBezTo>
                    <a:pt x="1425" y="211"/>
                    <a:pt x="1425" y="211"/>
                    <a:pt x="1425" y="211"/>
                  </a:cubicBezTo>
                  <a:lnTo>
                    <a:pt x="1425" y="216"/>
                  </a:lnTo>
                  <a:close/>
                  <a:moveTo>
                    <a:pt x="1425" y="205"/>
                  </a:moveTo>
                  <a:cubicBezTo>
                    <a:pt x="1420" y="205"/>
                    <a:pt x="1420" y="205"/>
                    <a:pt x="1420" y="205"/>
                  </a:cubicBezTo>
                  <a:cubicBezTo>
                    <a:pt x="1420" y="200"/>
                    <a:pt x="1420" y="200"/>
                    <a:pt x="1420" y="200"/>
                  </a:cubicBezTo>
                  <a:cubicBezTo>
                    <a:pt x="1425" y="200"/>
                    <a:pt x="1425" y="200"/>
                    <a:pt x="1425" y="200"/>
                  </a:cubicBezTo>
                  <a:lnTo>
                    <a:pt x="1425" y="205"/>
                  </a:lnTo>
                  <a:close/>
                  <a:moveTo>
                    <a:pt x="1425" y="193"/>
                  </a:moveTo>
                  <a:cubicBezTo>
                    <a:pt x="1420" y="193"/>
                    <a:pt x="1420" y="193"/>
                    <a:pt x="1420" y="193"/>
                  </a:cubicBezTo>
                  <a:cubicBezTo>
                    <a:pt x="1420" y="188"/>
                    <a:pt x="1420" y="188"/>
                    <a:pt x="1420" y="188"/>
                  </a:cubicBezTo>
                  <a:cubicBezTo>
                    <a:pt x="1425" y="188"/>
                    <a:pt x="1425" y="188"/>
                    <a:pt x="1425" y="188"/>
                  </a:cubicBezTo>
                  <a:lnTo>
                    <a:pt x="1425" y="193"/>
                  </a:lnTo>
                  <a:close/>
                  <a:moveTo>
                    <a:pt x="1425" y="182"/>
                  </a:moveTo>
                  <a:cubicBezTo>
                    <a:pt x="1420" y="182"/>
                    <a:pt x="1420" y="182"/>
                    <a:pt x="1420" y="182"/>
                  </a:cubicBezTo>
                  <a:cubicBezTo>
                    <a:pt x="1420" y="177"/>
                    <a:pt x="1420" y="177"/>
                    <a:pt x="1420" y="177"/>
                  </a:cubicBezTo>
                  <a:cubicBezTo>
                    <a:pt x="1425" y="177"/>
                    <a:pt x="1425" y="177"/>
                    <a:pt x="1425" y="177"/>
                  </a:cubicBezTo>
                  <a:lnTo>
                    <a:pt x="1425" y="182"/>
                  </a:lnTo>
                  <a:close/>
                  <a:moveTo>
                    <a:pt x="1425" y="170"/>
                  </a:moveTo>
                  <a:cubicBezTo>
                    <a:pt x="1420" y="170"/>
                    <a:pt x="1420" y="170"/>
                    <a:pt x="1420" y="170"/>
                  </a:cubicBezTo>
                  <a:cubicBezTo>
                    <a:pt x="1420" y="165"/>
                    <a:pt x="1420" y="165"/>
                    <a:pt x="1420" y="165"/>
                  </a:cubicBezTo>
                  <a:cubicBezTo>
                    <a:pt x="1425" y="165"/>
                    <a:pt x="1425" y="165"/>
                    <a:pt x="1425" y="165"/>
                  </a:cubicBezTo>
                  <a:lnTo>
                    <a:pt x="1425" y="170"/>
                  </a:lnTo>
                  <a:close/>
                  <a:moveTo>
                    <a:pt x="1425" y="159"/>
                  </a:moveTo>
                  <a:cubicBezTo>
                    <a:pt x="1420" y="159"/>
                    <a:pt x="1420" y="159"/>
                    <a:pt x="1420" y="159"/>
                  </a:cubicBezTo>
                  <a:cubicBezTo>
                    <a:pt x="1420" y="154"/>
                    <a:pt x="1420" y="154"/>
                    <a:pt x="1420" y="154"/>
                  </a:cubicBezTo>
                  <a:cubicBezTo>
                    <a:pt x="1425" y="154"/>
                    <a:pt x="1425" y="154"/>
                    <a:pt x="1425" y="154"/>
                  </a:cubicBezTo>
                  <a:lnTo>
                    <a:pt x="1425" y="159"/>
                  </a:lnTo>
                  <a:close/>
                  <a:moveTo>
                    <a:pt x="1425" y="147"/>
                  </a:moveTo>
                  <a:cubicBezTo>
                    <a:pt x="1420" y="147"/>
                    <a:pt x="1420" y="147"/>
                    <a:pt x="1420" y="147"/>
                  </a:cubicBezTo>
                  <a:cubicBezTo>
                    <a:pt x="1420" y="142"/>
                    <a:pt x="1420" y="142"/>
                    <a:pt x="1420" y="142"/>
                  </a:cubicBezTo>
                  <a:cubicBezTo>
                    <a:pt x="1425" y="142"/>
                    <a:pt x="1425" y="142"/>
                    <a:pt x="1425" y="142"/>
                  </a:cubicBezTo>
                  <a:lnTo>
                    <a:pt x="1425" y="147"/>
                  </a:lnTo>
                  <a:close/>
                  <a:moveTo>
                    <a:pt x="1425" y="136"/>
                  </a:moveTo>
                  <a:cubicBezTo>
                    <a:pt x="1420" y="136"/>
                    <a:pt x="1420" y="136"/>
                    <a:pt x="1420" y="136"/>
                  </a:cubicBezTo>
                  <a:cubicBezTo>
                    <a:pt x="1420" y="131"/>
                    <a:pt x="1420" y="131"/>
                    <a:pt x="1420" y="131"/>
                  </a:cubicBezTo>
                  <a:cubicBezTo>
                    <a:pt x="1425" y="131"/>
                    <a:pt x="1425" y="131"/>
                    <a:pt x="1425" y="131"/>
                  </a:cubicBezTo>
                  <a:lnTo>
                    <a:pt x="1425" y="136"/>
                  </a:lnTo>
                  <a:close/>
                  <a:moveTo>
                    <a:pt x="1425" y="124"/>
                  </a:moveTo>
                  <a:cubicBezTo>
                    <a:pt x="1420" y="124"/>
                    <a:pt x="1420" y="124"/>
                    <a:pt x="1420" y="124"/>
                  </a:cubicBezTo>
                  <a:cubicBezTo>
                    <a:pt x="1420" y="119"/>
                    <a:pt x="1420" y="119"/>
                    <a:pt x="1420" y="119"/>
                  </a:cubicBezTo>
                  <a:cubicBezTo>
                    <a:pt x="1425" y="119"/>
                    <a:pt x="1425" y="119"/>
                    <a:pt x="1425" y="119"/>
                  </a:cubicBezTo>
                  <a:lnTo>
                    <a:pt x="1425" y="124"/>
                  </a:lnTo>
                  <a:close/>
                  <a:moveTo>
                    <a:pt x="1425" y="113"/>
                  </a:moveTo>
                  <a:cubicBezTo>
                    <a:pt x="1420" y="113"/>
                    <a:pt x="1420" y="113"/>
                    <a:pt x="1420" y="113"/>
                  </a:cubicBezTo>
                  <a:cubicBezTo>
                    <a:pt x="1420" y="108"/>
                    <a:pt x="1420" y="108"/>
                    <a:pt x="1420" y="108"/>
                  </a:cubicBezTo>
                  <a:cubicBezTo>
                    <a:pt x="1425" y="108"/>
                    <a:pt x="1425" y="108"/>
                    <a:pt x="1425" y="108"/>
                  </a:cubicBezTo>
                  <a:lnTo>
                    <a:pt x="1425" y="113"/>
                  </a:lnTo>
                  <a:close/>
                  <a:moveTo>
                    <a:pt x="1425" y="101"/>
                  </a:moveTo>
                  <a:cubicBezTo>
                    <a:pt x="1420" y="101"/>
                    <a:pt x="1420" y="101"/>
                    <a:pt x="1420" y="101"/>
                  </a:cubicBezTo>
                  <a:cubicBezTo>
                    <a:pt x="1420" y="97"/>
                    <a:pt x="1420" y="97"/>
                    <a:pt x="1420" y="97"/>
                  </a:cubicBezTo>
                  <a:cubicBezTo>
                    <a:pt x="1425" y="97"/>
                    <a:pt x="1425" y="97"/>
                    <a:pt x="1425" y="97"/>
                  </a:cubicBezTo>
                  <a:lnTo>
                    <a:pt x="1425" y="101"/>
                  </a:lnTo>
                  <a:close/>
                  <a:moveTo>
                    <a:pt x="1425" y="90"/>
                  </a:moveTo>
                  <a:cubicBezTo>
                    <a:pt x="1420" y="90"/>
                    <a:pt x="1420" y="90"/>
                    <a:pt x="1420" y="90"/>
                  </a:cubicBezTo>
                  <a:cubicBezTo>
                    <a:pt x="1420" y="85"/>
                    <a:pt x="1420" y="85"/>
                    <a:pt x="1420" y="85"/>
                  </a:cubicBezTo>
                  <a:cubicBezTo>
                    <a:pt x="1425" y="85"/>
                    <a:pt x="1425" y="85"/>
                    <a:pt x="1425" y="85"/>
                  </a:cubicBezTo>
                  <a:lnTo>
                    <a:pt x="1425" y="90"/>
                  </a:lnTo>
                  <a:close/>
                  <a:moveTo>
                    <a:pt x="1444" y="48"/>
                  </a:moveTo>
                  <a:cubicBezTo>
                    <a:pt x="1446" y="48"/>
                    <a:pt x="1446" y="48"/>
                    <a:pt x="1446" y="48"/>
                  </a:cubicBezTo>
                  <a:cubicBezTo>
                    <a:pt x="1446" y="62"/>
                    <a:pt x="1446" y="62"/>
                    <a:pt x="1446" y="62"/>
                  </a:cubicBezTo>
                  <a:cubicBezTo>
                    <a:pt x="1444" y="62"/>
                    <a:pt x="1444" y="62"/>
                    <a:pt x="1444" y="62"/>
                  </a:cubicBezTo>
                  <a:lnTo>
                    <a:pt x="1444" y="48"/>
                  </a:lnTo>
                  <a:close/>
                  <a:moveTo>
                    <a:pt x="1437" y="48"/>
                  </a:moveTo>
                  <a:cubicBezTo>
                    <a:pt x="1439" y="48"/>
                    <a:pt x="1439" y="48"/>
                    <a:pt x="1439" y="48"/>
                  </a:cubicBezTo>
                  <a:cubicBezTo>
                    <a:pt x="1439" y="62"/>
                    <a:pt x="1439" y="62"/>
                    <a:pt x="1439" y="62"/>
                  </a:cubicBezTo>
                  <a:cubicBezTo>
                    <a:pt x="1437" y="62"/>
                    <a:pt x="1437" y="62"/>
                    <a:pt x="1437" y="62"/>
                  </a:cubicBezTo>
                  <a:lnTo>
                    <a:pt x="1437" y="48"/>
                  </a:lnTo>
                  <a:close/>
                  <a:moveTo>
                    <a:pt x="1431" y="48"/>
                  </a:moveTo>
                  <a:cubicBezTo>
                    <a:pt x="1432" y="48"/>
                    <a:pt x="1432" y="48"/>
                    <a:pt x="1432" y="48"/>
                  </a:cubicBezTo>
                  <a:cubicBezTo>
                    <a:pt x="1432" y="62"/>
                    <a:pt x="1432" y="62"/>
                    <a:pt x="1432" y="62"/>
                  </a:cubicBezTo>
                  <a:cubicBezTo>
                    <a:pt x="1431" y="62"/>
                    <a:pt x="1431" y="62"/>
                    <a:pt x="1431" y="62"/>
                  </a:cubicBezTo>
                  <a:lnTo>
                    <a:pt x="1431" y="48"/>
                  </a:lnTo>
                  <a:close/>
                  <a:moveTo>
                    <a:pt x="1427" y="48"/>
                  </a:moveTo>
                  <a:cubicBezTo>
                    <a:pt x="1429" y="48"/>
                    <a:pt x="1429" y="48"/>
                    <a:pt x="1429" y="48"/>
                  </a:cubicBezTo>
                  <a:cubicBezTo>
                    <a:pt x="1429" y="62"/>
                    <a:pt x="1429" y="62"/>
                    <a:pt x="1429" y="62"/>
                  </a:cubicBezTo>
                  <a:cubicBezTo>
                    <a:pt x="1427" y="62"/>
                    <a:pt x="1427" y="62"/>
                    <a:pt x="1427" y="62"/>
                  </a:cubicBezTo>
                  <a:lnTo>
                    <a:pt x="1427" y="48"/>
                  </a:lnTo>
                  <a:close/>
                  <a:moveTo>
                    <a:pt x="1433" y="509"/>
                  </a:moveTo>
                  <a:cubicBezTo>
                    <a:pt x="1428" y="509"/>
                    <a:pt x="1428" y="509"/>
                    <a:pt x="1428" y="509"/>
                  </a:cubicBezTo>
                  <a:cubicBezTo>
                    <a:pt x="1428" y="502"/>
                    <a:pt x="1428" y="502"/>
                    <a:pt x="1428" y="502"/>
                  </a:cubicBezTo>
                  <a:cubicBezTo>
                    <a:pt x="1433" y="502"/>
                    <a:pt x="1433" y="502"/>
                    <a:pt x="1433" y="502"/>
                  </a:cubicBezTo>
                  <a:lnTo>
                    <a:pt x="1433" y="509"/>
                  </a:lnTo>
                  <a:close/>
                  <a:moveTo>
                    <a:pt x="1433" y="492"/>
                  </a:moveTo>
                  <a:cubicBezTo>
                    <a:pt x="1428" y="492"/>
                    <a:pt x="1428" y="492"/>
                    <a:pt x="1428" y="492"/>
                  </a:cubicBezTo>
                  <a:cubicBezTo>
                    <a:pt x="1428" y="486"/>
                    <a:pt x="1428" y="486"/>
                    <a:pt x="1428" y="486"/>
                  </a:cubicBezTo>
                  <a:cubicBezTo>
                    <a:pt x="1433" y="486"/>
                    <a:pt x="1433" y="486"/>
                    <a:pt x="1433" y="486"/>
                  </a:cubicBezTo>
                  <a:lnTo>
                    <a:pt x="1433" y="492"/>
                  </a:lnTo>
                  <a:close/>
                  <a:moveTo>
                    <a:pt x="1433" y="476"/>
                  </a:moveTo>
                  <a:cubicBezTo>
                    <a:pt x="1428" y="476"/>
                    <a:pt x="1428" y="476"/>
                    <a:pt x="1428" y="476"/>
                  </a:cubicBezTo>
                  <a:cubicBezTo>
                    <a:pt x="1428" y="469"/>
                    <a:pt x="1428" y="469"/>
                    <a:pt x="1428" y="469"/>
                  </a:cubicBezTo>
                  <a:cubicBezTo>
                    <a:pt x="1433" y="469"/>
                    <a:pt x="1433" y="469"/>
                    <a:pt x="1433" y="469"/>
                  </a:cubicBezTo>
                  <a:lnTo>
                    <a:pt x="1433" y="476"/>
                  </a:lnTo>
                  <a:close/>
                  <a:moveTo>
                    <a:pt x="1433" y="459"/>
                  </a:moveTo>
                  <a:cubicBezTo>
                    <a:pt x="1428" y="459"/>
                    <a:pt x="1428" y="459"/>
                    <a:pt x="1428" y="459"/>
                  </a:cubicBezTo>
                  <a:cubicBezTo>
                    <a:pt x="1428" y="453"/>
                    <a:pt x="1428" y="453"/>
                    <a:pt x="1428" y="453"/>
                  </a:cubicBezTo>
                  <a:cubicBezTo>
                    <a:pt x="1433" y="453"/>
                    <a:pt x="1433" y="453"/>
                    <a:pt x="1433" y="453"/>
                  </a:cubicBezTo>
                  <a:lnTo>
                    <a:pt x="1433" y="459"/>
                  </a:lnTo>
                  <a:close/>
                  <a:moveTo>
                    <a:pt x="1433" y="443"/>
                  </a:moveTo>
                  <a:cubicBezTo>
                    <a:pt x="1428" y="443"/>
                    <a:pt x="1428" y="443"/>
                    <a:pt x="1428" y="443"/>
                  </a:cubicBezTo>
                  <a:cubicBezTo>
                    <a:pt x="1428" y="436"/>
                    <a:pt x="1428" y="436"/>
                    <a:pt x="1428" y="436"/>
                  </a:cubicBezTo>
                  <a:cubicBezTo>
                    <a:pt x="1433" y="436"/>
                    <a:pt x="1433" y="436"/>
                    <a:pt x="1433" y="436"/>
                  </a:cubicBezTo>
                  <a:lnTo>
                    <a:pt x="1433" y="443"/>
                  </a:lnTo>
                  <a:close/>
                  <a:moveTo>
                    <a:pt x="1433" y="427"/>
                  </a:moveTo>
                  <a:cubicBezTo>
                    <a:pt x="1428" y="427"/>
                    <a:pt x="1428" y="427"/>
                    <a:pt x="1428" y="427"/>
                  </a:cubicBezTo>
                  <a:cubicBezTo>
                    <a:pt x="1428" y="420"/>
                    <a:pt x="1428" y="420"/>
                    <a:pt x="1428" y="420"/>
                  </a:cubicBezTo>
                  <a:cubicBezTo>
                    <a:pt x="1433" y="420"/>
                    <a:pt x="1433" y="420"/>
                    <a:pt x="1433" y="420"/>
                  </a:cubicBezTo>
                  <a:lnTo>
                    <a:pt x="1433" y="427"/>
                  </a:lnTo>
                  <a:close/>
                  <a:moveTo>
                    <a:pt x="1433" y="410"/>
                  </a:moveTo>
                  <a:cubicBezTo>
                    <a:pt x="1428" y="410"/>
                    <a:pt x="1428" y="410"/>
                    <a:pt x="1428" y="410"/>
                  </a:cubicBezTo>
                  <a:cubicBezTo>
                    <a:pt x="1428" y="404"/>
                    <a:pt x="1428" y="404"/>
                    <a:pt x="1428" y="404"/>
                  </a:cubicBezTo>
                  <a:cubicBezTo>
                    <a:pt x="1433" y="404"/>
                    <a:pt x="1433" y="404"/>
                    <a:pt x="1433" y="404"/>
                  </a:cubicBezTo>
                  <a:lnTo>
                    <a:pt x="1433" y="410"/>
                  </a:lnTo>
                  <a:close/>
                  <a:moveTo>
                    <a:pt x="1433" y="394"/>
                  </a:moveTo>
                  <a:cubicBezTo>
                    <a:pt x="1428" y="394"/>
                    <a:pt x="1428" y="394"/>
                    <a:pt x="1428" y="394"/>
                  </a:cubicBezTo>
                  <a:cubicBezTo>
                    <a:pt x="1428" y="387"/>
                    <a:pt x="1428" y="387"/>
                    <a:pt x="1428" y="387"/>
                  </a:cubicBezTo>
                  <a:cubicBezTo>
                    <a:pt x="1433" y="387"/>
                    <a:pt x="1433" y="387"/>
                    <a:pt x="1433" y="387"/>
                  </a:cubicBezTo>
                  <a:lnTo>
                    <a:pt x="1433" y="394"/>
                  </a:lnTo>
                  <a:close/>
                  <a:moveTo>
                    <a:pt x="1433" y="377"/>
                  </a:moveTo>
                  <a:cubicBezTo>
                    <a:pt x="1428" y="377"/>
                    <a:pt x="1428" y="377"/>
                    <a:pt x="1428" y="377"/>
                  </a:cubicBezTo>
                  <a:cubicBezTo>
                    <a:pt x="1428" y="371"/>
                    <a:pt x="1428" y="371"/>
                    <a:pt x="1428" y="371"/>
                  </a:cubicBezTo>
                  <a:cubicBezTo>
                    <a:pt x="1433" y="371"/>
                    <a:pt x="1433" y="371"/>
                    <a:pt x="1433" y="371"/>
                  </a:cubicBezTo>
                  <a:lnTo>
                    <a:pt x="1433" y="377"/>
                  </a:lnTo>
                  <a:close/>
                  <a:moveTo>
                    <a:pt x="1433" y="361"/>
                  </a:moveTo>
                  <a:cubicBezTo>
                    <a:pt x="1428" y="361"/>
                    <a:pt x="1428" y="361"/>
                    <a:pt x="1428" y="361"/>
                  </a:cubicBezTo>
                  <a:cubicBezTo>
                    <a:pt x="1428" y="355"/>
                    <a:pt x="1428" y="355"/>
                    <a:pt x="1428" y="355"/>
                  </a:cubicBezTo>
                  <a:cubicBezTo>
                    <a:pt x="1433" y="355"/>
                    <a:pt x="1433" y="355"/>
                    <a:pt x="1433" y="355"/>
                  </a:cubicBezTo>
                  <a:lnTo>
                    <a:pt x="1433" y="361"/>
                  </a:lnTo>
                  <a:close/>
                  <a:moveTo>
                    <a:pt x="1433" y="345"/>
                  </a:moveTo>
                  <a:cubicBezTo>
                    <a:pt x="1428" y="345"/>
                    <a:pt x="1428" y="345"/>
                    <a:pt x="1428" y="345"/>
                  </a:cubicBezTo>
                  <a:cubicBezTo>
                    <a:pt x="1428" y="338"/>
                    <a:pt x="1428" y="338"/>
                    <a:pt x="1428" y="338"/>
                  </a:cubicBezTo>
                  <a:cubicBezTo>
                    <a:pt x="1433" y="338"/>
                    <a:pt x="1433" y="338"/>
                    <a:pt x="1433" y="338"/>
                  </a:cubicBezTo>
                  <a:lnTo>
                    <a:pt x="1433" y="345"/>
                  </a:lnTo>
                  <a:close/>
                  <a:moveTo>
                    <a:pt x="1433" y="328"/>
                  </a:moveTo>
                  <a:cubicBezTo>
                    <a:pt x="1428" y="328"/>
                    <a:pt x="1428" y="328"/>
                    <a:pt x="1428" y="328"/>
                  </a:cubicBezTo>
                  <a:cubicBezTo>
                    <a:pt x="1428" y="322"/>
                    <a:pt x="1428" y="322"/>
                    <a:pt x="1428" y="322"/>
                  </a:cubicBezTo>
                  <a:cubicBezTo>
                    <a:pt x="1433" y="322"/>
                    <a:pt x="1433" y="322"/>
                    <a:pt x="1433" y="322"/>
                  </a:cubicBezTo>
                  <a:lnTo>
                    <a:pt x="1433" y="328"/>
                  </a:lnTo>
                  <a:close/>
                  <a:moveTo>
                    <a:pt x="1433" y="312"/>
                  </a:moveTo>
                  <a:cubicBezTo>
                    <a:pt x="1428" y="312"/>
                    <a:pt x="1428" y="312"/>
                    <a:pt x="1428" y="312"/>
                  </a:cubicBezTo>
                  <a:cubicBezTo>
                    <a:pt x="1428" y="305"/>
                    <a:pt x="1428" y="305"/>
                    <a:pt x="1428" y="305"/>
                  </a:cubicBezTo>
                  <a:cubicBezTo>
                    <a:pt x="1433" y="305"/>
                    <a:pt x="1433" y="305"/>
                    <a:pt x="1433" y="305"/>
                  </a:cubicBezTo>
                  <a:lnTo>
                    <a:pt x="1433" y="312"/>
                  </a:lnTo>
                  <a:close/>
                  <a:moveTo>
                    <a:pt x="1433" y="296"/>
                  </a:moveTo>
                  <a:cubicBezTo>
                    <a:pt x="1428" y="296"/>
                    <a:pt x="1428" y="296"/>
                    <a:pt x="1428" y="296"/>
                  </a:cubicBezTo>
                  <a:cubicBezTo>
                    <a:pt x="1428" y="289"/>
                    <a:pt x="1428" y="289"/>
                    <a:pt x="1428" y="289"/>
                  </a:cubicBezTo>
                  <a:cubicBezTo>
                    <a:pt x="1433" y="289"/>
                    <a:pt x="1433" y="289"/>
                    <a:pt x="1433" y="289"/>
                  </a:cubicBezTo>
                  <a:lnTo>
                    <a:pt x="1433" y="296"/>
                  </a:lnTo>
                  <a:close/>
                  <a:moveTo>
                    <a:pt x="1433" y="279"/>
                  </a:moveTo>
                  <a:cubicBezTo>
                    <a:pt x="1428" y="279"/>
                    <a:pt x="1428" y="279"/>
                    <a:pt x="1428" y="279"/>
                  </a:cubicBezTo>
                  <a:cubicBezTo>
                    <a:pt x="1428" y="273"/>
                    <a:pt x="1428" y="273"/>
                    <a:pt x="1428" y="273"/>
                  </a:cubicBezTo>
                  <a:cubicBezTo>
                    <a:pt x="1433" y="273"/>
                    <a:pt x="1433" y="273"/>
                    <a:pt x="1433" y="273"/>
                  </a:cubicBezTo>
                  <a:lnTo>
                    <a:pt x="1433" y="279"/>
                  </a:lnTo>
                  <a:close/>
                  <a:moveTo>
                    <a:pt x="1433" y="263"/>
                  </a:moveTo>
                  <a:cubicBezTo>
                    <a:pt x="1428" y="263"/>
                    <a:pt x="1428" y="263"/>
                    <a:pt x="1428" y="263"/>
                  </a:cubicBezTo>
                  <a:cubicBezTo>
                    <a:pt x="1428" y="256"/>
                    <a:pt x="1428" y="256"/>
                    <a:pt x="1428" y="256"/>
                  </a:cubicBezTo>
                  <a:cubicBezTo>
                    <a:pt x="1433" y="256"/>
                    <a:pt x="1433" y="256"/>
                    <a:pt x="1433" y="256"/>
                  </a:cubicBezTo>
                  <a:lnTo>
                    <a:pt x="1433" y="263"/>
                  </a:lnTo>
                  <a:close/>
                  <a:moveTo>
                    <a:pt x="1433" y="246"/>
                  </a:moveTo>
                  <a:cubicBezTo>
                    <a:pt x="1428" y="246"/>
                    <a:pt x="1428" y="246"/>
                    <a:pt x="1428" y="246"/>
                  </a:cubicBezTo>
                  <a:cubicBezTo>
                    <a:pt x="1428" y="240"/>
                    <a:pt x="1428" y="240"/>
                    <a:pt x="1428" y="240"/>
                  </a:cubicBezTo>
                  <a:cubicBezTo>
                    <a:pt x="1433" y="240"/>
                    <a:pt x="1433" y="240"/>
                    <a:pt x="1433" y="240"/>
                  </a:cubicBezTo>
                  <a:lnTo>
                    <a:pt x="1433" y="246"/>
                  </a:lnTo>
                  <a:close/>
                  <a:moveTo>
                    <a:pt x="1433" y="230"/>
                  </a:moveTo>
                  <a:cubicBezTo>
                    <a:pt x="1428" y="230"/>
                    <a:pt x="1428" y="230"/>
                    <a:pt x="1428" y="230"/>
                  </a:cubicBezTo>
                  <a:cubicBezTo>
                    <a:pt x="1428" y="224"/>
                    <a:pt x="1428" y="224"/>
                    <a:pt x="1428" y="224"/>
                  </a:cubicBezTo>
                  <a:cubicBezTo>
                    <a:pt x="1433" y="224"/>
                    <a:pt x="1433" y="224"/>
                    <a:pt x="1433" y="224"/>
                  </a:cubicBezTo>
                  <a:lnTo>
                    <a:pt x="1433" y="230"/>
                  </a:lnTo>
                  <a:close/>
                  <a:moveTo>
                    <a:pt x="1433" y="216"/>
                  </a:moveTo>
                  <a:cubicBezTo>
                    <a:pt x="1428" y="216"/>
                    <a:pt x="1428" y="216"/>
                    <a:pt x="1428" y="216"/>
                  </a:cubicBezTo>
                  <a:cubicBezTo>
                    <a:pt x="1428" y="211"/>
                    <a:pt x="1428" y="211"/>
                    <a:pt x="1428" y="211"/>
                  </a:cubicBezTo>
                  <a:cubicBezTo>
                    <a:pt x="1433" y="211"/>
                    <a:pt x="1433" y="211"/>
                    <a:pt x="1433" y="211"/>
                  </a:cubicBezTo>
                  <a:lnTo>
                    <a:pt x="1433" y="216"/>
                  </a:lnTo>
                  <a:close/>
                  <a:moveTo>
                    <a:pt x="1433" y="205"/>
                  </a:moveTo>
                  <a:cubicBezTo>
                    <a:pt x="1428" y="205"/>
                    <a:pt x="1428" y="205"/>
                    <a:pt x="1428" y="205"/>
                  </a:cubicBezTo>
                  <a:cubicBezTo>
                    <a:pt x="1428" y="200"/>
                    <a:pt x="1428" y="200"/>
                    <a:pt x="1428" y="200"/>
                  </a:cubicBezTo>
                  <a:cubicBezTo>
                    <a:pt x="1433" y="200"/>
                    <a:pt x="1433" y="200"/>
                    <a:pt x="1433" y="200"/>
                  </a:cubicBezTo>
                  <a:lnTo>
                    <a:pt x="1433" y="205"/>
                  </a:lnTo>
                  <a:close/>
                  <a:moveTo>
                    <a:pt x="1433" y="193"/>
                  </a:moveTo>
                  <a:cubicBezTo>
                    <a:pt x="1428" y="193"/>
                    <a:pt x="1428" y="193"/>
                    <a:pt x="1428" y="193"/>
                  </a:cubicBezTo>
                  <a:cubicBezTo>
                    <a:pt x="1428" y="188"/>
                    <a:pt x="1428" y="188"/>
                    <a:pt x="1428" y="188"/>
                  </a:cubicBezTo>
                  <a:cubicBezTo>
                    <a:pt x="1433" y="188"/>
                    <a:pt x="1433" y="188"/>
                    <a:pt x="1433" y="188"/>
                  </a:cubicBezTo>
                  <a:lnTo>
                    <a:pt x="1433" y="193"/>
                  </a:lnTo>
                  <a:close/>
                  <a:moveTo>
                    <a:pt x="1433" y="182"/>
                  </a:moveTo>
                  <a:cubicBezTo>
                    <a:pt x="1428" y="182"/>
                    <a:pt x="1428" y="182"/>
                    <a:pt x="1428" y="182"/>
                  </a:cubicBezTo>
                  <a:cubicBezTo>
                    <a:pt x="1428" y="177"/>
                    <a:pt x="1428" y="177"/>
                    <a:pt x="1428" y="177"/>
                  </a:cubicBezTo>
                  <a:cubicBezTo>
                    <a:pt x="1433" y="177"/>
                    <a:pt x="1433" y="177"/>
                    <a:pt x="1433" y="177"/>
                  </a:cubicBezTo>
                  <a:lnTo>
                    <a:pt x="1433" y="182"/>
                  </a:lnTo>
                  <a:close/>
                  <a:moveTo>
                    <a:pt x="1433" y="170"/>
                  </a:moveTo>
                  <a:cubicBezTo>
                    <a:pt x="1428" y="170"/>
                    <a:pt x="1428" y="170"/>
                    <a:pt x="1428" y="170"/>
                  </a:cubicBezTo>
                  <a:cubicBezTo>
                    <a:pt x="1428" y="165"/>
                    <a:pt x="1428" y="165"/>
                    <a:pt x="1428" y="165"/>
                  </a:cubicBezTo>
                  <a:cubicBezTo>
                    <a:pt x="1433" y="165"/>
                    <a:pt x="1433" y="165"/>
                    <a:pt x="1433" y="165"/>
                  </a:cubicBezTo>
                  <a:lnTo>
                    <a:pt x="1433" y="170"/>
                  </a:lnTo>
                  <a:close/>
                  <a:moveTo>
                    <a:pt x="1433" y="159"/>
                  </a:moveTo>
                  <a:cubicBezTo>
                    <a:pt x="1428" y="159"/>
                    <a:pt x="1428" y="159"/>
                    <a:pt x="1428" y="159"/>
                  </a:cubicBezTo>
                  <a:cubicBezTo>
                    <a:pt x="1428" y="154"/>
                    <a:pt x="1428" y="154"/>
                    <a:pt x="1428" y="154"/>
                  </a:cubicBezTo>
                  <a:cubicBezTo>
                    <a:pt x="1433" y="154"/>
                    <a:pt x="1433" y="154"/>
                    <a:pt x="1433" y="154"/>
                  </a:cubicBezTo>
                  <a:lnTo>
                    <a:pt x="1433" y="159"/>
                  </a:lnTo>
                  <a:close/>
                  <a:moveTo>
                    <a:pt x="1433" y="147"/>
                  </a:moveTo>
                  <a:cubicBezTo>
                    <a:pt x="1428" y="147"/>
                    <a:pt x="1428" y="147"/>
                    <a:pt x="1428" y="147"/>
                  </a:cubicBezTo>
                  <a:cubicBezTo>
                    <a:pt x="1428" y="142"/>
                    <a:pt x="1428" y="142"/>
                    <a:pt x="1428" y="142"/>
                  </a:cubicBezTo>
                  <a:cubicBezTo>
                    <a:pt x="1433" y="142"/>
                    <a:pt x="1433" y="142"/>
                    <a:pt x="1433" y="142"/>
                  </a:cubicBezTo>
                  <a:lnTo>
                    <a:pt x="1433" y="147"/>
                  </a:lnTo>
                  <a:close/>
                  <a:moveTo>
                    <a:pt x="1433" y="136"/>
                  </a:moveTo>
                  <a:cubicBezTo>
                    <a:pt x="1428" y="136"/>
                    <a:pt x="1428" y="136"/>
                    <a:pt x="1428" y="136"/>
                  </a:cubicBezTo>
                  <a:cubicBezTo>
                    <a:pt x="1428" y="131"/>
                    <a:pt x="1428" y="131"/>
                    <a:pt x="1428" y="131"/>
                  </a:cubicBezTo>
                  <a:cubicBezTo>
                    <a:pt x="1433" y="131"/>
                    <a:pt x="1433" y="131"/>
                    <a:pt x="1433" y="131"/>
                  </a:cubicBezTo>
                  <a:lnTo>
                    <a:pt x="1433" y="136"/>
                  </a:lnTo>
                  <a:close/>
                  <a:moveTo>
                    <a:pt x="1433" y="124"/>
                  </a:moveTo>
                  <a:cubicBezTo>
                    <a:pt x="1428" y="124"/>
                    <a:pt x="1428" y="124"/>
                    <a:pt x="1428" y="124"/>
                  </a:cubicBezTo>
                  <a:cubicBezTo>
                    <a:pt x="1428" y="119"/>
                    <a:pt x="1428" y="119"/>
                    <a:pt x="1428" y="119"/>
                  </a:cubicBezTo>
                  <a:cubicBezTo>
                    <a:pt x="1433" y="119"/>
                    <a:pt x="1433" y="119"/>
                    <a:pt x="1433" y="119"/>
                  </a:cubicBezTo>
                  <a:lnTo>
                    <a:pt x="1433" y="124"/>
                  </a:lnTo>
                  <a:close/>
                  <a:moveTo>
                    <a:pt x="1433" y="113"/>
                  </a:moveTo>
                  <a:cubicBezTo>
                    <a:pt x="1428" y="113"/>
                    <a:pt x="1428" y="113"/>
                    <a:pt x="1428" y="113"/>
                  </a:cubicBezTo>
                  <a:cubicBezTo>
                    <a:pt x="1428" y="108"/>
                    <a:pt x="1428" y="108"/>
                    <a:pt x="1428" y="108"/>
                  </a:cubicBezTo>
                  <a:cubicBezTo>
                    <a:pt x="1433" y="108"/>
                    <a:pt x="1433" y="108"/>
                    <a:pt x="1433" y="108"/>
                  </a:cubicBezTo>
                  <a:lnTo>
                    <a:pt x="1433" y="113"/>
                  </a:lnTo>
                  <a:close/>
                  <a:moveTo>
                    <a:pt x="1433" y="101"/>
                  </a:moveTo>
                  <a:cubicBezTo>
                    <a:pt x="1428" y="101"/>
                    <a:pt x="1428" y="101"/>
                    <a:pt x="1428" y="101"/>
                  </a:cubicBezTo>
                  <a:cubicBezTo>
                    <a:pt x="1428" y="97"/>
                    <a:pt x="1428" y="97"/>
                    <a:pt x="1428" y="97"/>
                  </a:cubicBezTo>
                  <a:cubicBezTo>
                    <a:pt x="1433" y="97"/>
                    <a:pt x="1433" y="97"/>
                    <a:pt x="1433" y="97"/>
                  </a:cubicBezTo>
                  <a:lnTo>
                    <a:pt x="1433" y="101"/>
                  </a:lnTo>
                  <a:close/>
                  <a:moveTo>
                    <a:pt x="1433" y="90"/>
                  </a:moveTo>
                  <a:cubicBezTo>
                    <a:pt x="1428" y="90"/>
                    <a:pt x="1428" y="90"/>
                    <a:pt x="1428" y="90"/>
                  </a:cubicBezTo>
                  <a:cubicBezTo>
                    <a:pt x="1428" y="85"/>
                    <a:pt x="1428" y="85"/>
                    <a:pt x="1428" y="85"/>
                  </a:cubicBezTo>
                  <a:cubicBezTo>
                    <a:pt x="1433" y="85"/>
                    <a:pt x="1433" y="85"/>
                    <a:pt x="1433" y="85"/>
                  </a:cubicBezTo>
                  <a:lnTo>
                    <a:pt x="1433" y="90"/>
                  </a:lnTo>
                  <a:close/>
                  <a:moveTo>
                    <a:pt x="1433" y="79"/>
                  </a:moveTo>
                  <a:cubicBezTo>
                    <a:pt x="1428" y="79"/>
                    <a:pt x="1428" y="79"/>
                    <a:pt x="1428" y="79"/>
                  </a:cubicBezTo>
                  <a:cubicBezTo>
                    <a:pt x="1428" y="74"/>
                    <a:pt x="1428" y="74"/>
                    <a:pt x="1428" y="74"/>
                  </a:cubicBezTo>
                  <a:cubicBezTo>
                    <a:pt x="1433" y="74"/>
                    <a:pt x="1433" y="74"/>
                    <a:pt x="1433" y="74"/>
                  </a:cubicBezTo>
                  <a:lnTo>
                    <a:pt x="1433" y="79"/>
                  </a:lnTo>
                  <a:close/>
                  <a:moveTo>
                    <a:pt x="1436" y="62"/>
                  </a:moveTo>
                  <a:cubicBezTo>
                    <a:pt x="1434" y="62"/>
                    <a:pt x="1434" y="62"/>
                    <a:pt x="1434" y="62"/>
                  </a:cubicBezTo>
                  <a:cubicBezTo>
                    <a:pt x="1434" y="48"/>
                    <a:pt x="1434" y="48"/>
                    <a:pt x="1434" y="48"/>
                  </a:cubicBezTo>
                  <a:cubicBezTo>
                    <a:pt x="1436" y="48"/>
                    <a:pt x="1436" y="48"/>
                    <a:pt x="1436" y="48"/>
                  </a:cubicBezTo>
                  <a:lnTo>
                    <a:pt x="1436" y="62"/>
                  </a:lnTo>
                  <a:close/>
                  <a:moveTo>
                    <a:pt x="1441" y="509"/>
                  </a:moveTo>
                  <a:cubicBezTo>
                    <a:pt x="1436" y="509"/>
                    <a:pt x="1436" y="509"/>
                    <a:pt x="1436" y="509"/>
                  </a:cubicBezTo>
                  <a:cubicBezTo>
                    <a:pt x="1436" y="502"/>
                    <a:pt x="1436" y="502"/>
                    <a:pt x="1436" y="502"/>
                  </a:cubicBezTo>
                  <a:cubicBezTo>
                    <a:pt x="1441" y="502"/>
                    <a:pt x="1441" y="502"/>
                    <a:pt x="1441" y="502"/>
                  </a:cubicBezTo>
                  <a:lnTo>
                    <a:pt x="1441" y="509"/>
                  </a:lnTo>
                  <a:close/>
                  <a:moveTo>
                    <a:pt x="1441" y="492"/>
                  </a:moveTo>
                  <a:cubicBezTo>
                    <a:pt x="1436" y="492"/>
                    <a:pt x="1436" y="492"/>
                    <a:pt x="1436" y="492"/>
                  </a:cubicBezTo>
                  <a:cubicBezTo>
                    <a:pt x="1436" y="486"/>
                    <a:pt x="1436" y="486"/>
                    <a:pt x="1436" y="486"/>
                  </a:cubicBezTo>
                  <a:cubicBezTo>
                    <a:pt x="1441" y="486"/>
                    <a:pt x="1441" y="486"/>
                    <a:pt x="1441" y="486"/>
                  </a:cubicBezTo>
                  <a:lnTo>
                    <a:pt x="1441" y="492"/>
                  </a:lnTo>
                  <a:close/>
                  <a:moveTo>
                    <a:pt x="1441" y="476"/>
                  </a:moveTo>
                  <a:cubicBezTo>
                    <a:pt x="1436" y="476"/>
                    <a:pt x="1436" y="476"/>
                    <a:pt x="1436" y="476"/>
                  </a:cubicBezTo>
                  <a:cubicBezTo>
                    <a:pt x="1436" y="469"/>
                    <a:pt x="1436" y="469"/>
                    <a:pt x="1436" y="469"/>
                  </a:cubicBezTo>
                  <a:cubicBezTo>
                    <a:pt x="1441" y="469"/>
                    <a:pt x="1441" y="469"/>
                    <a:pt x="1441" y="469"/>
                  </a:cubicBezTo>
                  <a:lnTo>
                    <a:pt x="1441" y="476"/>
                  </a:lnTo>
                  <a:close/>
                  <a:moveTo>
                    <a:pt x="1441" y="459"/>
                  </a:moveTo>
                  <a:cubicBezTo>
                    <a:pt x="1436" y="459"/>
                    <a:pt x="1436" y="459"/>
                    <a:pt x="1436" y="459"/>
                  </a:cubicBezTo>
                  <a:cubicBezTo>
                    <a:pt x="1436" y="453"/>
                    <a:pt x="1436" y="453"/>
                    <a:pt x="1436" y="453"/>
                  </a:cubicBezTo>
                  <a:cubicBezTo>
                    <a:pt x="1441" y="453"/>
                    <a:pt x="1441" y="453"/>
                    <a:pt x="1441" y="453"/>
                  </a:cubicBezTo>
                  <a:lnTo>
                    <a:pt x="1441" y="459"/>
                  </a:lnTo>
                  <a:close/>
                  <a:moveTo>
                    <a:pt x="1441" y="443"/>
                  </a:moveTo>
                  <a:cubicBezTo>
                    <a:pt x="1436" y="443"/>
                    <a:pt x="1436" y="443"/>
                    <a:pt x="1436" y="443"/>
                  </a:cubicBezTo>
                  <a:cubicBezTo>
                    <a:pt x="1436" y="436"/>
                    <a:pt x="1436" y="436"/>
                    <a:pt x="1436" y="436"/>
                  </a:cubicBezTo>
                  <a:cubicBezTo>
                    <a:pt x="1441" y="436"/>
                    <a:pt x="1441" y="436"/>
                    <a:pt x="1441" y="436"/>
                  </a:cubicBezTo>
                  <a:lnTo>
                    <a:pt x="1441" y="443"/>
                  </a:lnTo>
                  <a:close/>
                  <a:moveTo>
                    <a:pt x="1441" y="427"/>
                  </a:moveTo>
                  <a:cubicBezTo>
                    <a:pt x="1436" y="427"/>
                    <a:pt x="1436" y="427"/>
                    <a:pt x="1436" y="427"/>
                  </a:cubicBezTo>
                  <a:cubicBezTo>
                    <a:pt x="1436" y="420"/>
                    <a:pt x="1436" y="420"/>
                    <a:pt x="1436" y="420"/>
                  </a:cubicBezTo>
                  <a:cubicBezTo>
                    <a:pt x="1441" y="420"/>
                    <a:pt x="1441" y="420"/>
                    <a:pt x="1441" y="420"/>
                  </a:cubicBezTo>
                  <a:lnTo>
                    <a:pt x="1441" y="427"/>
                  </a:lnTo>
                  <a:close/>
                  <a:moveTo>
                    <a:pt x="1441" y="410"/>
                  </a:moveTo>
                  <a:cubicBezTo>
                    <a:pt x="1436" y="410"/>
                    <a:pt x="1436" y="410"/>
                    <a:pt x="1436" y="410"/>
                  </a:cubicBezTo>
                  <a:cubicBezTo>
                    <a:pt x="1436" y="404"/>
                    <a:pt x="1436" y="404"/>
                    <a:pt x="1436" y="404"/>
                  </a:cubicBezTo>
                  <a:cubicBezTo>
                    <a:pt x="1441" y="404"/>
                    <a:pt x="1441" y="404"/>
                    <a:pt x="1441" y="404"/>
                  </a:cubicBezTo>
                  <a:lnTo>
                    <a:pt x="1441" y="410"/>
                  </a:lnTo>
                  <a:close/>
                  <a:moveTo>
                    <a:pt x="1441" y="394"/>
                  </a:moveTo>
                  <a:cubicBezTo>
                    <a:pt x="1436" y="394"/>
                    <a:pt x="1436" y="394"/>
                    <a:pt x="1436" y="394"/>
                  </a:cubicBezTo>
                  <a:cubicBezTo>
                    <a:pt x="1436" y="387"/>
                    <a:pt x="1436" y="387"/>
                    <a:pt x="1436" y="387"/>
                  </a:cubicBezTo>
                  <a:cubicBezTo>
                    <a:pt x="1441" y="387"/>
                    <a:pt x="1441" y="387"/>
                    <a:pt x="1441" y="387"/>
                  </a:cubicBezTo>
                  <a:lnTo>
                    <a:pt x="1441" y="394"/>
                  </a:lnTo>
                  <a:close/>
                  <a:moveTo>
                    <a:pt x="1441" y="377"/>
                  </a:moveTo>
                  <a:cubicBezTo>
                    <a:pt x="1436" y="377"/>
                    <a:pt x="1436" y="377"/>
                    <a:pt x="1436" y="377"/>
                  </a:cubicBezTo>
                  <a:cubicBezTo>
                    <a:pt x="1436" y="371"/>
                    <a:pt x="1436" y="371"/>
                    <a:pt x="1436" y="371"/>
                  </a:cubicBezTo>
                  <a:cubicBezTo>
                    <a:pt x="1441" y="371"/>
                    <a:pt x="1441" y="371"/>
                    <a:pt x="1441" y="371"/>
                  </a:cubicBezTo>
                  <a:lnTo>
                    <a:pt x="1441" y="377"/>
                  </a:lnTo>
                  <a:close/>
                  <a:moveTo>
                    <a:pt x="1441" y="361"/>
                  </a:moveTo>
                  <a:cubicBezTo>
                    <a:pt x="1436" y="361"/>
                    <a:pt x="1436" y="361"/>
                    <a:pt x="1436" y="361"/>
                  </a:cubicBezTo>
                  <a:cubicBezTo>
                    <a:pt x="1436" y="355"/>
                    <a:pt x="1436" y="355"/>
                    <a:pt x="1436" y="355"/>
                  </a:cubicBezTo>
                  <a:cubicBezTo>
                    <a:pt x="1441" y="355"/>
                    <a:pt x="1441" y="355"/>
                    <a:pt x="1441" y="355"/>
                  </a:cubicBezTo>
                  <a:lnTo>
                    <a:pt x="1441" y="361"/>
                  </a:lnTo>
                  <a:close/>
                  <a:moveTo>
                    <a:pt x="1441" y="345"/>
                  </a:moveTo>
                  <a:cubicBezTo>
                    <a:pt x="1436" y="345"/>
                    <a:pt x="1436" y="345"/>
                    <a:pt x="1436" y="345"/>
                  </a:cubicBezTo>
                  <a:cubicBezTo>
                    <a:pt x="1436" y="338"/>
                    <a:pt x="1436" y="338"/>
                    <a:pt x="1436" y="338"/>
                  </a:cubicBezTo>
                  <a:cubicBezTo>
                    <a:pt x="1441" y="338"/>
                    <a:pt x="1441" y="338"/>
                    <a:pt x="1441" y="338"/>
                  </a:cubicBezTo>
                  <a:lnTo>
                    <a:pt x="1441" y="345"/>
                  </a:lnTo>
                  <a:close/>
                  <a:moveTo>
                    <a:pt x="1441" y="328"/>
                  </a:moveTo>
                  <a:cubicBezTo>
                    <a:pt x="1436" y="328"/>
                    <a:pt x="1436" y="328"/>
                    <a:pt x="1436" y="328"/>
                  </a:cubicBezTo>
                  <a:cubicBezTo>
                    <a:pt x="1436" y="322"/>
                    <a:pt x="1436" y="322"/>
                    <a:pt x="1436" y="322"/>
                  </a:cubicBezTo>
                  <a:cubicBezTo>
                    <a:pt x="1441" y="322"/>
                    <a:pt x="1441" y="322"/>
                    <a:pt x="1441" y="322"/>
                  </a:cubicBezTo>
                  <a:lnTo>
                    <a:pt x="1441" y="328"/>
                  </a:lnTo>
                  <a:close/>
                  <a:moveTo>
                    <a:pt x="1441" y="312"/>
                  </a:moveTo>
                  <a:cubicBezTo>
                    <a:pt x="1436" y="312"/>
                    <a:pt x="1436" y="312"/>
                    <a:pt x="1436" y="312"/>
                  </a:cubicBezTo>
                  <a:cubicBezTo>
                    <a:pt x="1436" y="305"/>
                    <a:pt x="1436" y="305"/>
                    <a:pt x="1436" y="305"/>
                  </a:cubicBezTo>
                  <a:cubicBezTo>
                    <a:pt x="1441" y="305"/>
                    <a:pt x="1441" y="305"/>
                    <a:pt x="1441" y="305"/>
                  </a:cubicBezTo>
                  <a:lnTo>
                    <a:pt x="1441" y="312"/>
                  </a:lnTo>
                  <a:close/>
                  <a:moveTo>
                    <a:pt x="1441" y="296"/>
                  </a:moveTo>
                  <a:cubicBezTo>
                    <a:pt x="1436" y="296"/>
                    <a:pt x="1436" y="296"/>
                    <a:pt x="1436" y="296"/>
                  </a:cubicBezTo>
                  <a:cubicBezTo>
                    <a:pt x="1436" y="289"/>
                    <a:pt x="1436" y="289"/>
                    <a:pt x="1436" y="289"/>
                  </a:cubicBezTo>
                  <a:cubicBezTo>
                    <a:pt x="1441" y="289"/>
                    <a:pt x="1441" y="289"/>
                    <a:pt x="1441" y="289"/>
                  </a:cubicBezTo>
                  <a:lnTo>
                    <a:pt x="1441" y="296"/>
                  </a:lnTo>
                  <a:close/>
                  <a:moveTo>
                    <a:pt x="1441" y="279"/>
                  </a:moveTo>
                  <a:cubicBezTo>
                    <a:pt x="1436" y="279"/>
                    <a:pt x="1436" y="279"/>
                    <a:pt x="1436" y="279"/>
                  </a:cubicBezTo>
                  <a:cubicBezTo>
                    <a:pt x="1436" y="273"/>
                    <a:pt x="1436" y="273"/>
                    <a:pt x="1436" y="273"/>
                  </a:cubicBezTo>
                  <a:cubicBezTo>
                    <a:pt x="1441" y="273"/>
                    <a:pt x="1441" y="273"/>
                    <a:pt x="1441" y="273"/>
                  </a:cubicBezTo>
                  <a:lnTo>
                    <a:pt x="1441" y="279"/>
                  </a:lnTo>
                  <a:close/>
                  <a:moveTo>
                    <a:pt x="1441" y="263"/>
                  </a:moveTo>
                  <a:cubicBezTo>
                    <a:pt x="1436" y="263"/>
                    <a:pt x="1436" y="263"/>
                    <a:pt x="1436" y="263"/>
                  </a:cubicBezTo>
                  <a:cubicBezTo>
                    <a:pt x="1436" y="256"/>
                    <a:pt x="1436" y="256"/>
                    <a:pt x="1436" y="256"/>
                  </a:cubicBezTo>
                  <a:cubicBezTo>
                    <a:pt x="1441" y="256"/>
                    <a:pt x="1441" y="256"/>
                    <a:pt x="1441" y="256"/>
                  </a:cubicBezTo>
                  <a:lnTo>
                    <a:pt x="1441" y="263"/>
                  </a:lnTo>
                  <a:close/>
                  <a:moveTo>
                    <a:pt x="1441" y="246"/>
                  </a:moveTo>
                  <a:cubicBezTo>
                    <a:pt x="1436" y="246"/>
                    <a:pt x="1436" y="246"/>
                    <a:pt x="1436" y="246"/>
                  </a:cubicBezTo>
                  <a:cubicBezTo>
                    <a:pt x="1436" y="240"/>
                    <a:pt x="1436" y="240"/>
                    <a:pt x="1436" y="240"/>
                  </a:cubicBezTo>
                  <a:cubicBezTo>
                    <a:pt x="1441" y="240"/>
                    <a:pt x="1441" y="240"/>
                    <a:pt x="1441" y="240"/>
                  </a:cubicBezTo>
                  <a:lnTo>
                    <a:pt x="1441" y="246"/>
                  </a:lnTo>
                  <a:close/>
                  <a:moveTo>
                    <a:pt x="1441" y="230"/>
                  </a:moveTo>
                  <a:cubicBezTo>
                    <a:pt x="1436" y="230"/>
                    <a:pt x="1436" y="230"/>
                    <a:pt x="1436" y="230"/>
                  </a:cubicBezTo>
                  <a:cubicBezTo>
                    <a:pt x="1436" y="224"/>
                    <a:pt x="1436" y="224"/>
                    <a:pt x="1436" y="224"/>
                  </a:cubicBezTo>
                  <a:cubicBezTo>
                    <a:pt x="1441" y="224"/>
                    <a:pt x="1441" y="224"/>
                    <a:pt x="1441" y="224"/>
                  </a:cubicBezTo>
                  <a:lnTo>
                    <a:pt x="1441" y="230"/>
                  </a:lnTo>
                  <a:close/>
                  <a:moveTo>
                    <a:pt x="1441" y="216"/>
                  </a:moveTo>
                  <a:cubicBezTo>
                    <a:pt x="1436" y="216"/>
                    <a:pt x="1436" y="216"/>
                    <a:pt x="1436" y="216"/>
                  </a:cubicBezTo>
                  <a:cubicBezTo>
                    <a:pt x="1436" y="211"/>
                    <a:pt x="1436" y="211"/>
                    <a:pt x="1436" y="211"/>
                  </a:cubicBezTo>
                  <a:cubicBezTo>
                    <a:pt x="1441" y="211"/>
                    <a:pt x="1441" y="211"/>
                    <a:pt x="1441" y="211"/>
                  </a:cubicBezTo>
                  <a:lnTo>
                    <a:pt x="1441" y="216"/>
                  </a:lnTo>
                  <a:close/>
                  <a:moveTo>
                    <a:pt x="1441" y="205"/>
                  </a:moveTo>
                  <a:cubicBezTo>
                    <a:pt x="1436" y="205"/>
                    <a:pt x="1436" y="205"/>
                    <a:pt x="1436" y="205"/>
                  </a:cubicBezTo>
                  <a:cubicBezTo>
                    <a:pt x="1436" y="200"/>
                    <a:pt x="1436" y="200"/>
                    <a:pt x="1436" y="200"/>
                  </a:cubicBezTo>
                  <a:cubicBezTo>
                    <a:pt x="1441" y="200"/>
                    <a:pt x="1441" y="200"/>
                    <a:pt x="1441" y="200"/>
                  </a:cubicBezTo>
                  <a:lnTo>
                    <a:pt x="1441" y="205"/>
                  </a:lnTo>
                  <a:close/>
                  <a:moveTo>
                    <a:pt x="1441" y="193"/>
                  </a:moveTo>
                  <a:cubicBezTo>
                    <a:pt x="1436" y="193"/>
                    <a:pt x="1436" y="193"/>
                    <a:pt x="1436" y="193"/>
                  </a:cubicBezTo>
                  <a:cubicBezTo>
                    <a:pt x="1436" y="188"/>
                    <a:pt x="1436" y="188"/>
                    <a:pt x="1436" y="188"/>
                  </a:cubicBezTo>
                  <a:cubicBezTo>
                    <a:pt x="1441" y="188"/>
                    <a:pt x="1441" y="188"/>
                    <a:pt x="1441" y="188"/>
                  </a:cubicBezTo>
                  <a:lnTo>
                    <a:pt x="1441" y="193"/>
                  </a:lnTo>
                  <a:close/>
                  <a:moveTo>
                    <a:pt x="1441" y="182"/>
                  </a:moveTo>
                  <a:cubicBezTo>
                    <a:pt x="1436" y="182"/>
                    <a:pt x="1436" y="182"/>
                    <a:pt x="1436" y="182"/>
                  </a:cubicBezTo>
                  <a:cubicBezTo>
                    <a:pt x="1436" y="177"/>
                    <a:pt x="1436" y="177"/>
                    <a:pt x="1436" y="177"/>
                  </a:cubicBezTo>
                  <a:cubicBezTo>
                    <a:pt x="1441" y="177"/>
                    <a:pt x="1441" y="177"/>
                    <a:pt x="1441" y="177"/>
                  </a:cubicBezTo>
                  <a:lnTo>
                    <a:pt x="1441" y="182"/>
                  </a:lnTo>
                  <a:close/>
                  <a:moveTo>
                    <a:pt x="1441" y="170"/>
                  </a:moveTo>
                  <a:cubicBezTo>
                    <a:pt x="1436" y="170"/>
                    <a:pt x="1436" y="170"/>
                    <a:pt x="1436" y="170"/>
                  </a:cubicBezTo>
                  <a:cubicBezTo>
                    <a:pt x="1436" y="165"/>
                    <a:pt x="1436" y="165"/>
                    <a:pt x="1436" y="165"/>
                  </a:cubicBezTo>
                  <a:cubicBezTo>
                    <a:pt x="1441" y="165"/>
                    <a:pt x="1441" y="165"/>
                    <a:pt x="1441" y="165"/>
                  </a:cubicBezTo>
                  <a:lnTo>
                    <a:pt x="1441" y="170"/>
                  </a:lnTo>
                  <a:close/>
                  <a:moveTo>
                    <a:pt x="1441" y="159"/>
                  </a:moveTo>
                  <a:cubicBezTo>
                    <a:pt x="1436" y="159"/>
                    <a:pt x="1436" y="159"/>
                    <a:pt x="1436" y="159"/>
                  </a:cubicBezTo>
                  <a:cubicBezTo>
                    <a:pt x="1436" y="154"/>
                    <a:pt x="1436" y="154"/>
                    <a:pt x="1436" y="154"/>
                  </a:cubicBezTo>
                  <a:cubicBezTo>
                    <a:pt x="1441" y="154"/>
                    <a:pt x="1441" y="154"/>
                    <a:pt x="1441" y="154"/>
                  </a:cubicBezTo>
                  <a:lnTo>
                    <a:pt x="1441" y="159"/>
                  </a:lnTo>
                  <a:close/>
                  <a:moveTo>
                    <a:pt x="1441" y="147"/>
                  </a:moveTo>
                  <a:cubicBezTo>
                    <a:pt x="1436" y="147"/>
                    <a:pt x="1436" y="147"/>
                    <a:pt x="1436" y="147"/>
                  </a:cubicBezTo>
                  <a:cubicBezTo>
                    <a:pt x="1436" y="142"/>
                    <a:pt x="1436" y="142"/>
                    <a:pt x="1436" y="142"/>
                  </a:cubicBezTo>
                  <a:cubicBezTo>
                    <a:pt x="1441" y="142"/>
                    <a:pt x="1441" y="142"/>
                    <a:pt x="1441" y="142"/>
                  </a:cubicBezTo>
                  <a:lnTo>
                    <a:pt x="1441" y="147"/>
                  </a:lnTo>
                  <a:close/>
                  <a:moveTo>
                    <a:pt x="1441" y="136"/>
                  </a:moveTo>
                  <a:cubicBezTo>
                    <a:pt x="1436" y="136"/>
                    <a:pt x="1436" y="136"/>
                    <a:pt x="1436" y="136"/>
                  </a:cubicBezTo>
                  <a:cubicBezTo>
                    <a:pt x="1436" y="131"/>
                    <a:pt x="1436" y="131"/>
                    <a:pt x="1436" y="131"/>
                  </a:cubicBezTo>
                  <a:cubicBezTo>
                    <a:pt x="1441" y="131"/>
                    <a:pt x="1441" y="131"/>
                    <a:pt x="1441" y="131"/>
                  </a:cubicBezTo>
                  <a:lnTo>
                    <a:pt x="1441" y="136"/>
                  </a:lnTo>
                  <a:close/>
                  <a:moveTo>
                    <a:pt x="1441" y="124"/>
                  </a:moveTo>
                  <a:cubicBezTo>
                    <a:pt x="1436" y="124"/>
                    <a:pt x="1436" y="124"/>
                    <a:pt x="1436" y="124"/>
                  </a:cubicBezTo>
                  <a:cubicBezTo>
                    <a:pt x="1436" y="119"/>
                    <a:pt x="1436" y="119"/>
                    <a:pt x="1436" y="119"/>
                  </a:cubicBezTo>
                  <a:cubicBezTo>
                    <a:pt x="1441" y="119"/>
                    <a:pt x="1441" y="119"/>
                    <a:pt x="1441" y="119"/>
                  </a:cubicBezTo>
                  <a:lnTo>
                    <a:pt x="1441" y="124"/>
                  </a:lnTo>
                  <a:close/>
                  <a:moveTo>
                    <a:pt x="1441" y="113"/>
                  </a:moveTo>
                  <a:cubicBezTo>
                    <a:pt x="1436" y="113"/>
                    <a:pt x="1436" y="113"/>
                    <a:pt x="1436" y="113"/>
                  </a:cubicBezTo>
                  <a:cubicBezTo>
                    <a:pt x="1436" y="108"/>
                    <a:pt x="1436" y="108"/>
                    <a:pt x="1436" y="108"/>
                  </a:cubicBezTo>
                  <a:cubicBezTo>
                    <a:pt x="1441" y="108"/>
                    <a:pt x="1441" y="108"/>
                    <a:pt x="1441" y="108"/>
                  </a:cubicBezTo>
                  <a:lnTo>
                    <a:pt x="1441" y="113"/>
                  </a:lnTo>
                  <a:close/>
                  <a:moveTo>
                    <a:pt x="1441" y="101"/>
                  </a:moveTo>
                  <a:cubicBezTo>
                    <a:pt x="1436" y="101"/>
                    <a:pt x="1436" y="101"/>
                    <a:pt x="1436" y="101"/>
                  </a:cubicBezTo>
                  <a:cubicBezTo>
                    <a:pt x="1436" y="97"/>
                    <a:pt x="1436" y="97"/>
                    <a:pt x="1436" y="97"/>
                  </a:cubicBezTo>
                  <a:cubicBezTo>
                    <a:pt x="1441" y="97"/>
                    <a:pt x="1441" y="97"/>
                    <a:pt x="1441" y="97"/>
                  </a:cubicBezTo>
                  <a:lnTo>
                    <a:pt x="1441" y="101"/>
                  </a:lnTo>
                  <a:close/>
                  <a:moveTo>
                    <a:pt x="1441" y="90"/>
                  </a:moveTo>
                  <a:cubicBezTo>
                    <a:pt x="1436" y="90"/>
                    <a:pt x="1436" y="90"/>
                    <a:pt x="1436" y="90"/>
                  </a:cubicBezTo>
                  <a:cubicBezTo>
                    <a:pt x="1436" y="85"/>
                    <a:pt x="1436" y="85"/>
                    <a:pt x="1436" y="85"/>
                  </a:cubicBezTo>
                  <a:cubicBezTo>
                    <a:pt x="1441" y="85"/>
                    <a:pt x="1441" y="85"/>
                    <a:pt x="1441" y="85"/>
                  </a:cubicBezTo>
                  <a:lnTo>
                    <a:pt x="1441" y="90"/>
                  </a:lnTo>
                  <a:close/>
                  <a:moveTo>
                    <a:pt x="1441" y="79"/>
                  </a:moveTo>
                  <a:cubicBezTo>
                    <a:pt x="1436" y="79"/>
                    <a:pt x="1436" y="79"/>
                    <a:pt x="1436" y="79"/>
                  </a:cubicBezTo>
                  <a:cubicBezTo>
                    <a:pt x="1436" y="74"/>
                    <a:pt x="1436" y="74"/>
                    <a:pt x="1436" y="74"/>
                  </a:cubicBezTo>
                  <a:cubicBezTo>
                    <a:pt x="1441" y="74"/>
                    <a:pt x="1441" y="74"/>
                    <a:pt x="1441" y="74"/>
                  </a:cubicBezTo>
                  <a:lnTo>
                    <a:pt x="1441" y="79"/>
                  </a:lnTo>
                  <a:close/>
                  <a:moveTo>
                    <a:pt x="1442" y="62"/>
                  </a:moveTo>
                  <a:cubicBezTo>
                    <a:pt x="1441" y="62"/>
                    <a:pt x="1441" y="62"/>
                    <a:pt x="1441" y="62"/>
                  </a:cubicBezTo>
                  <a:cubicBezTo>
                    <a:pt x="1441" y="48"/>
                    <a:pt x="1441" y="48"/>
                    <a:pt x="1441" y="48"/>
                  </a:cubicBezTo>
                  <a:cubicBezTo>
                    <a:pt x="1442" y="48"/>
                    <a:pt x="1442" y="48"/>
                    <a:pt x="1442" y="48"/>
                  </a:cubicBezTo>
                  <a:lnTo>
                    <a:pt x="1442" y="62"/>
                  </a:lnTo>
                  <a:close/>
                  <a:moveTo>
                    <a:pt x="1449" y="509"/>
                  </a:moveTo>
                  <a:cubicBezTo>
                    <a:pt x="1444" y="509"/>
                    <a:pt x="1444" y="509"/>
                    <a:pt x="1444" y="509"/>
                  </a:cubicBezTo>
                  <a:cubicBezTo>
                    <a:pt x="1444" y="502"/>
                    <a:pt x="1444" y="502"/>
                    <a:pt x="1444" y="502"/>
                  </a:cubicBezTo>
                  <a:cubicBezTo>
                    <a:pt x="1449" y="502"/>
                    <a:pt x="1449" y="502"/>
                    <a:pt x="1449" y="502"/>
                  </a:cubicBezTo>
                  <a:lnTo>
                    <a:pt x="1449" y="509"/>
                  </a:lnTo>
                  <a:close/>
                  <a:moveTo>
                    <a:pt x="1449" y="492"/>
                  </a:moveTo>
                  <a:cubicBezTo>
                    <a:pt x="1444" y="492"/>
                    <a:pt x="1444" y="492"/>
                    <a:pt x="1444" y="492"/>
                  </a:cubicBezTo>
                  <a:cubicBezTo>
                    <a:pt x="1444" y="486"/>
                    <a:pt x="1444" y="486"/>
                    <a:pt x="1444" y="486"/>
                  </a:cubicBezTo>
                  <a:cubicBezTo>
                    <a:pt x="1449" y="486"/>
                    <a:pt x="1449" y="486"/>
                    <a:pt x="1449" y="486"/>
                  </a:cubicBezTo>
                  <a:lnTo>
                    <a:pt x="1449" y="492"/>
                  </a:lnTo>
                  <a:close/>
                  <a:moveTo>
                    <a:pt x="1449" y="476"/>
                  </a:moveTo>
                  <a:cubicBezTo>
                    <a:pt x="1444" y="476"/>
                    <a:pt x="1444" y="476"/>
                    <a:pt x="1444" y="476"/>
                  </a:cubicBezTo>
                  <a:cubicBezTo>
                    <a:pt x="1444" y="469"/>
                    <a:pt x="1444" y="469"/>
                    <a:pt x="1444" y="469"/>
                  </a:cubicBezTo>
                  <a:cubicBezTo>
                    <a:pt x="1449" y="469"/>
                    <a:pt x="1449" y="469"/>
                    <a:pt x="1449" y="469"/>
                  </a:cubicBezTo>
                  <a:lnTo>
                    <a:pt x="1449" y="476"/>
                  </a:lnTo>
                  <a:close/>
                  <a:moveTo>
                    <a:pt x="1449" y="459"/>
                  </a:moveTo>
                  <a:cubicBezTo>
                    <a:pt x="1444" y="459"/>
                    <a:pt x="1444" y="459"/>
                    <a:pt x="1444" y="459"/>
                  </a:cubicBezTo>
                  <a:cubicBezTo>
                    <a:pt x="1444" y="453"/>
                    <a:pt x="1444" y="453"/>
                    <a:pt x="1444" y="453"/>
                  </a:cubicBezTo>
                  <a:cubicBezTo>
                    <a:pt x="1449" y="453"/>
                    <a:pt x="1449" y="453"/>
                    <a:pt x="1449" y="453"/>
                  </a:cubicBezTo>
                  <a:lnTo>
                    <a:pt x="1449" y="459"/>
                  </a:lnTo>
                  <a:close/>
                  <a:moveTo>
                    <a:pt x="1449" y="443"/>
                  </a:moveTo>
                  <a:cubicBezTo>
                    <a:pt x="1444" y="443"/>
                    <a:pt x="1444" y="443"/>
                    <a:pt x="1444" y="443"/>
                  </a:cubicBezTo>
                  <a:cubicBezTo>
                    <a:pt x="1444" y="436"/>
                    <a:pt x="1444" y="436"/>
                    <a:pt x="1444" y="436"/>
                  </a:cubicBezTo>
                  <a:cubicBezTo>
                    <a:pt x="1449" y="436"/>
                    <a:pt x="1449" y="436"/>
                    <a:pt x="1449" y="436"/>
                  </a:cubicBezTo>
                  <a:lnTo>
                    <a:pt x="1449" y="443"/>
                  </a:lnTo>
                  <a:close/>
                  <a:moveTo>
                    <a:pt x="1449" y="427"/>
                  </a:moveTo>
                  <a:cubicBezTo>
                    <a:pt x="1444" y="427"/>
                    <a:pt x="1444" y="427"/>
                    <a:pt x="1444" y="427"/>
                  </a:cubicBezTo>
                  <a:cubicBezTo>
                    <a:pt x="1444" y="420"/>
                    <a:pt x="1444" y="420"/>
                    <a:pt x="1444" y="420"/>
                  </a:cubicBezTo>
                  <a:cubicBezTo>
                    <a:pt x="1449" y="420"/>
                    <a:pt x="1449" y="420"/>
                    <a:pt x="1449" y="420"/>
                  </a:cubicBezTo>
                  <a:lnTo>
                    <a:pt x="1449" y="427"/>
                  </a:lnTo>
                  <a:close/>
                  <a:moveTo>
                    <a:pt x="1449" y="410"/>
                  </a:moveTo>
                  <a:cubicBezTo>
                    <a:pt x="1444" y="410"/>
                    <a:pt x="1444" y="410"/>
                    <a:pt x="1444" y="410"/>
                  </a:cubicBezTo>
                  <a:cubicBezTo>
                    <a:pt x="1444" y="404"/>
                    <a:pt x="1444" y="404"/>
                    <a:pt x="1444" y="404"/>
                  </a:cubicBezTo>
                  <a:cubicBezTo>
                    <a:pt x="1449" y="404"/>
                    <a:pt x="1449" y="404"/>
                    <a:pt x="1449" y="404"/>
                  </a:cubicBezTo>
                  <a:lnTo>
                    <a:pt x="1449" y="410"/>
                  </a:lnTo>
                  <a:close/>
                  <a:moveTo>
                    <a:pt x="1449" y="394"/>
                  </a:moveTo>
                  <a:cubicBezTo>
                    <a:pt x="1444" y="394"/>
                    <a:pt x="1444" y="394"/>
                    <a:pt x="1444" y="394"/>
                  </a:cubicBezTo>
                  <a:cubicBezTo>
                    <a:pt x="1444" y="387"/>
                    <a:pt x="1444" y="387"/>
                    <a:pt x="1444" y="387"/>
                  </a:cubicBezTo>
                  <a:cubicBezTo>
                    <a:pt x="1449" y="387"/>
                    <a:pt x="1449" y="387"/>
                    <a:pt x="1449" y="387"/>
                  </a:cubicBezTo>
                  <a:lnTo>
                    <a:pt x="1449" y="394"/>
                  </a:lnTo>
                  <a:close/>
                  <a:moveTo>
                    <a:pt x="1449" y="377"/>
                  </a:moveTo>
                  <a:cubicBezTo>
                    <a:pt x="1444" y="377"/>
                    <a:pt x="1444" y="377"/>
                    <a:pt x="1444" y="377"/>
                  </a:cubicBezTo>
                  <a:cubicBezTo>
                    <a:pt x="1444" y="371"/>
                    <a:pt x="1444" y="371"/>
                    <a:pt x="1444" y="371"/>
                  </a:cubicBezTo>
                  <a:cubicBezTo>
                    <a:pt x="1449" y="371"/>
                    <a:pt x="1449" y="371"/>
                    <a:pt x="1449" y="371"/>
                  </a:cubicBezTo>
                  <a:lnTo>
                    <a:pt x="1449" y="377"/>
                  </a:lnTo>
                  <a:close/>
                  <a:moveTo>
                    <a:pt x="1449" y="361"/>
                  </a:moveTo>
                  <a:cubicBezTo>
                    <a:pt x="1444" y="361"/>
                    <a:pt x="1444" y="361"/>
                    <a:pt x="1444" y="361"/>
                  </a:cubicBezTo>
                  <a:cubicBezTo>
                    <a:pt x="1444" y="355"/>
                    <a:pt x="1444" y="355"/>
                    <a:pt x="1444" y="355"/>
                  </a:cubicBezTo>
                  <a:cubicBezTo>
                    <a:pt x="1449" y="355"/>
                    <a:pt x="1449" y="355"/>
                    <a:pt x="1449" y="355"/>
                  </a:cubicBezTo>
                  <a:lnTo>
                    <a:pt x="1449" y="361"/>
                  </a:lnTo>
                  <a:close/>
                  <a:moveTo>
                    <a:pt x="1449" y="345"/>
                  </a:moveTo>
                  <a:cubicBezTo>
                    <a:pt x="1444" y="345"/>
                    <a:pt x="1444" y="345"/>
                    <a:pt x="1444" y="345"/>
                  </a:cubicBezTo>
                  <a:cubicBezTo>
                    <a:pt x="1444" y="338"/>
                    <a:pt x="1444" y="338"/>
                    <a:pt x="1444" y="338"/>
                  </a:cubicBezTo>
                  <a:cubicBezTo>
                    <a:pt x="1449" y="338"/>
                    <a:pt x="1449" y="338"/>
                    <a:pt x="1449" y="338"/>
                  </a:cubicBezTo>
                  <a:lnTo>
                    <a:pt x="1449" y="345"/>
                  </a:lnTo>
                  <a:close/>
                  <a:moveTo>
                    <a:pt x="1449" y="328"/>
                  </a:moveTo>
                  <a:cubicBezTo>
                    <a:pt x="1444" y="328"/>
                    <a:pt x="1444" y="328"/>
                    <a:pt x="1444" y="328"/>
                  </a:cubicBezTo>
                  <a:cubicBezTo>
                    <a:pt x="1444" y="322"/>
                    <a:pt x="1444" y="322"/>
                    <a:pt x="1444" y="322"/>
                  </a:cubicBezTo>
                  <a:cubicBezTo>
                    <a:pt x="1449" y="322"/>
                    <a:pt x="1449" y="322"/>
                    <a:pt x="1449" y="322"/>
                  </a:cubicBezTo>
                  <a:lnTo>
                    <a:pt x="1449" y="328"/>
                  </a:lnTo>
                  <a:close/>
                  <a:moveTo>
                    <a:pt x="1449" y="312"/>
                  </a:moveTo>
                  <a:cubicBezTo>
                    <a:pt x="1444" y="312"/>
                    <a:pt x="1444" y="312"/>
                    <a:pt x="1444" y="312"/>
                  </a:cubicBezTo>
                  <a:cubicBezTo>
                    <a:pt x="1444" y="305"/>
                    <a:pt x="1444" y="305"/>
                    <a:pt x="1444" y="305"/>
                  </a:cubicBezTo>
                  <a:cubicBezTo>
                    <a:pt x="1449" y="305"/>
                    <a:pt x="1449" y="305"/>
                    <a:pt x="1449" y="305"/>
                  </a:cubicBezTo>
                  <a:lnTo>
                    <a:pt x="1449" y="312"/>
                  </a:lnTo>
                  <a:close/>
                  <a:moveTo>
                    <a:pt x="1449" y="296"/>
                  </a:moveTo>
                  <a:cubicBezTo>
                    <a:pt x="1444" y="296"/>
                    <a:pt x="1444" y="296"/>
                    <a:pt x="1444" y="296"/>
                  </a:cubicBezTo>
                  <a:cubicBezTo>
                    <a:pt x="1444" y="289"/>
                    <a:pt x="1444" y="289"/>
                    <a:pt x="1444" y="289"/>
                  </a:cubicBezTo>
                  <a:cubicBezTo>
                    <a:pt x="1449" y="289"/>
                    <a:pt x="1449" y="289"/>
                    <a:pt x="1449" y="289"/>
                  </a:cubicBezTo>
                  <a:lnTo>
                    <a:pt x="1449" y="296"/>
                  </a:lnTo>
                  <a:close/>
                  <a:moveTo>
                    <a:pt x="1449" y="279"/>
                  </a:moveTo>
                  <a:cubicBezTo>
                    <a:pt x="1444" y="279"/>
                    <a:pt x="1444" y="279"/>
                    <a:pt x="1444" y="279"/>
                  </a:cubicBezTo>
                  <a:cubicBezTo>
                    <a:pt x="1444" y="273"/>
                    <a:pt x="1444" y="273"/>
                    <a:pt x="1444" y="273"/>
                  </a:cubicBezTo>
                  <a:cubicBezTo>
                    <a:pt x="1449" y="273"/>
                    <a:pt x="1449" y="273"/>
                    <a:pt x="1449" y="273"/>
                  </a:cubicBezTo>
                  <a:lnTo>
                    <a:pt x="1449" y="279"/>
                  </a:lnTo>
                  <a:close/>
                  <a:moveTo>
                    <a:pt x="1449" y="263"/>
                  </a:moveTo>
                  <a:cubicBezTo>
                    <a:pt x="1444" y="263"/>
                    <a:pt x="1444" y="263"/>
                    <a:pt x="1444" y="263"/>
                  </a:cubicBezTo>
                  <a:cubicBezTo>
                    <a:pt x="1444" y="256"/>
                    <a:pt x="1444" y="256"/>
                    <a:pt x="1444" y="256"/>
                  </a:cubicBezTo>
                  <a:cubicBezTo>
                    <a:pt x="1449" y="256"/>
                    <a:pt x="1449" y="256"/>
                    <a:pt x="1449" y="256"/>
                  </a:cubicBezTo>
                  <a:lnTo>
                    <a:pt x="1449" y="263"/>
                  </a:lnTo>
                  <a:close/>
                  <a:moveTo>
                    <a:pt x="1449" y="246"/>
                  </a:moveTo>
                  <a:cubicBezTo>
                    <a:pt x="1444" y="246"/>
                    <a:pt x="1444" y="246"/>
                    <a:pt x="1444" y="246"/>
                  </a:cubicBezTo>
                  <a:cubicBezTo>
                    <a:pt x="1444" y="240"/>
                    <a:pt x="1444" y="240"/>
                    <a:pt x="1444" y="240"/>
                  </a:cubicBezTo>
                  <a:cubicBezTo>
                    <a:pt x="1449" y="240"/>
                    <a:pt x="1449" y="240"/>
                    <a:pt x="1449" y="240"/>
                  </a:cubicBezTo>
                  <a:lnTo>
                    <a:pt x="1449" y="246"/>
                  </a:lnTo>
                  <a:close/>
                  <a:moveTo>
                    <a:pt x="1449" y="230"/>
                  </a:moveTo>
                  <a:cubicBezTo>
                    <a:pt x="1444" y="230"/>
                    <a:pt x="1444" y="230"/>
                    <a:pt x="1444" y="230"/>
                  </a:cubicBezTo>
                  <a:cubicBezTo>
                    <a:pt x="1444" y="224"/>
                    <a:pt x="1444" y="224"/>
                    <a:pt x="1444" y="224"/>
                  </a:cubicBezTo>
                  <a:cubicBezTo>
                    <a:pt x="1449" y="224"/>
                    <a:pt x="1449" y="224"/>
                    <a:pt x="1449" y="224"/>
                  </a:cubicBezTo>
                  <a:lnTo>
                    <a:pt x="1449" y="230"/>
                  </a:lnTo>
                  <a:close/>
                  <a:moveTo>
                    <a:pt x="1449" y="216"/>
                  </a:moveTo>
                  <a:cubicBezTo>
                    <a:pt x="1444" y="216"/>
                    <a:pt x="1444" y="216"/>
                    <a:pt x="1444" y="216"/>
                  </a:cubicBezTo>
                  <a:cubicBezTo>
                    <a:pt x="1444" y="211"/>
                    <a:pt x="1444" y="211"/>
                    <a:pt x="1444" y="211"/>
                  </a:cubicBezTo>
                  <a:cubicBezTo>
                    <a:pt x="1449" y="211"/>
                    <a:pt x="1449" y="211"/>
                    <a:pt x="1449" y="211"/>
                  </a:cubicBezTo>
                  <a:lnTo>
                    <a:pt x="1449" y="216"/>
                  </a:lnTo>
                  <a:close/>
                  <a:moveTo>
                    <a:pt x="1449" y="205"/>
                  </a:moveTo>
                  <a:cubicBezTo>
                    <a:pt x="1444" y="205"/>
                    <a:pt x="1444" y="205"/>
                    <a:pt x="1444" y="205"/>
                  </a:cubicBezTo>
                  <a:cubicBezTo>
                    <a:pt x="1444" y="200"/>
                    <a:pt x="1444" y="200"/>
                    <a:pt x="1444" y="200"/>
                  </a:cubicBezTo>
                  <a:cubicBezTo>
                    <a:pt x="1449" y="200"/>
                    <a:pt x="1449" y="200"/>
                    <a:pt x="1449" y="200"/>
                  </a:cubicBezTo>
                  <a:lnTo>
                    <a:pt x="1449" y="205"/>
                  </a:lnTo>
                  <a:close/>
                  <a:moveTo>
                    <a:pt x="1449" y="193"/>
                  </a:moveTo>
                  <a:cubicBezTo>
                    <a:pt x="1444" y="193"/>
                    <a:pt x="1444" y="193"/>
                    <a:pt x="1444" y="193"/>
                  </a:cubicBezTo>
                  <a:cubicBezTo>
                    <a:pt x="1444" y="188"/>
                    <a:pt x="1444" y="188"/>
                    <a:pt x="1444" y="188"/>
                  </a:cubicBezTo>
                  <a:cubicBezTo>
                    <a:pt x="1449" y="188"/>
                    <a:pt x="1449" y="188"/>
                    <a:pt x="1449" y="188"/>
                  </a:cubicBezTo>
                  <a:lnTo>
                    <a:pt x="1449" y="193"/>
                  </a:lnTo>
                  <a:close/>
                  <a:moveTo>
                    <a:pt x="1449" y="182"/>
                  </a:moveTo>
                  <a:cubicBezTo>
                    <a:pt x="1444" y="182"/>
                    <a:pt x="1444" y="182"/>
                    <a:pt x="1444" y="182"/>
                  </a:cubicBezTo>
                  <a:cubicBezTo>
                    <a:pt x="1444" y="177"/>
                    <a:pt x="1444" y="177"/>
                    <a:pt x="1444" y="177"/>
                  </a:cubicBezTo>
                  <a:cubicBezTo>
                    <a:pt x="1449" y="177"/>
                    <a:pt x="1449" y="177"/>
                    <a:pt x="1449" y="177"/>
                  </a:cubicBezTo>
                  <a:lnTo>
                    <a:pt x="1449" y="182"/>
                  </a:lnTo>
                  <a:close/>
                  <a:moveTo>
                    <a:pt x="1449" y="170"/>
                  </a:moveTo>
                  <a:cubicBezTo>
                    <a:pt x="1444" y="170"/>
                    <a:pt x="1444" y="170"/>
                    <a:pt x="1444" y="170"/>
                  </a:cubicBezTo>
                  <a:cubicBezTo>
                    <a:pt x="1444" y="165"/>
                    <a:pt x="1444" y="165"/>
                    <a:pt x="1444" y="165"/>
                  </a:cubicBezTo>
                  <a:cubicBezTo>
                    <a:pt x="1449" y="165"/>
                    <a:pt x="1449" y="165"/>
                    <a:pt x="1449" y="165"/>
                  </a:cubicBezTo>
                  <a:lnTo>
                    <a:pt x="1449" y="170"/>
                  </a:lnTo>
                  <a:close/>
                  <a:moveTo>
                    <a:pt x="1449" y="159"/>
                  </a:moveTo>
                  <a:cubicBezTo>
                    <a:pt x="1444" y="159"/>
                    <a:pt x="1444" y="159"/>
                    <a:pt x="1444" y="159"/>
                  </a:cubicBezTo>
                  <a:cubicBezTo>
                    <a:pt x="1444" y="154"/>
                    <a:pt x="1444" y="154"/>
                    <a:pt x="1444" y="154"/>
                  </a:cubicBezTo>
                  <a:cubicBezTo>
                    <a:pt x="1449" y="154"/>
                    <a:pt x="1449" y="154"/>
                    <a:pt x="1449" y="154"/>
                  </a:cubicBezTo>
                  <a:lnTo>
                    <a:pt x="1449" y="159"/>
                  </a:lnTo>
                  <a:close/>
                  <a:moveTo>
                    <a:pt x="1449" y="147"/>
                  </a:moveTo>
                  <a:cubicBezTo>
                    <a:pt x="1444" y="147"/>
                    <a:pt x="1444" y="147"/>
                    <a:pt x="1444" y="147"/>
                  </a:cubicBezTo>
                  <a:cubicBezTo>
                    <a:pt x="1444" y="142"/>
                    <a:pt x="1444" y="142"/>
                    <a:pt x="1444" y="142"/>
                  </a:cubicBezTo>
                  <a:cubicBezTo>
                    <a:pt x="1449" y="142"/>
                    <a:pt x="1449" y="142"/>
                    <a:pt x="1449" y="142"/>
                  </a:cubicBezTo>
                  <a:lnTo>
                    <a:pt x="1449" y="147"/>
                  </a:lnTo>
                  <a:close/>
                  <a:moveTo>
                    <a:pt x="1449" y="136"/>
                  </a:moveTo>
                  <a:cubicBezTo>
                    <a:pt x="1444" y="136"/>
                    <a:pt x="1444" y="136"/>
                    <a:pt x="1444" y="136"/>
                  </a:cubicBezTo>
                  <a:cubicBezTo>
                    <a:pt x="1444" y="131"/>
                    <a:pt x="1444" y="131"/>
                    <a:pt x="1444" y="131"/>
                  </a:cubicBezTo>
                  <a:cubicBezTo>
                    <a:pt x="1449" y="131"/>
                    <a:pt x="1449" y="131"/>
                    <a:pt x="1449" y="131"/>
                  </a:cubicBezTo>
                  <a:lnTo>
                    <a:pt x="1449" y="136"/>
                  </a:lnTo>
                  <a:close/>
                  <a:moveTo>
                    <a:pt x="1449" y="124"/>
                  </a:moveTo>
                  <a:cubicBezTo>
                    <a:pt x="1444" y="124"/>
                    <a:pt x="1444" y="124"/>
                    <a:pt x="1444" y="124"/>
                  </a:cubicBezTo>
                  <a:cubicBezTo>
                    <a:pt x="1444" y="119"/>
                    <a:pt x="1444" y="119"/>
                    <a:pt x="1444" y="119"/>
                  </a:cubicBezTo>
                  <a:cubicBezTo>
                    <a:pt x="1449" y="119"/>
                    <a:pt x="1449" y="119"/>
                    <a:pt x="1449" y="119"/>
                  </a:cubicBezTo>
                  <a:lnTo>
                    <a:pt x="1449" y="124"/>
                  </a:lnTo>
                  <a:close/>
                  <a:moveTo>
                    <a:pt x="1449" y="113"/>
                  </a:moveTo>
                  <a:cubicBezTo>
                    <a:pt x="1444" y="113"/>
                    <a:pt x="1444" y="113"/>
                    <a:pt x="1444" y="113"/>
                  </a:cubicBezTo>
                  <a:cubicBezTo>
                    <a:pt x="1444" y="108"/>
                    <a:pt x="1444" y="108"/>
                    <a:pt x="1444" y="108"/>
                  </a:cubicBezTo>
                  <a:cubicBezTo>
                    <a:pt x="1449" y="108"/>
                    <a:pt x="1449" y="108"/>
                    <a:pt x="1449" y="108"/>
                  </a:cubicBezTo>
                  <a:lnTo>
                    <a:pt x="1449" y="113"/>
                  </a:lnTo>
                  <a:close/>
                  <a:moveTo>
                    <a:pt x="1449" y="101"/>
                  </a:moveTo>
                  <a:cubicBezTo>
                    <a:pt x="1444" y="101"/>
                    <a:pt x="1444" y="101"/>
                    <a:pt x="1444" y="101"/>
                  </a:cubicBezTo>
                  <a:cubicBezTo>
                    <a:pt x="1444" y="97"/>
                    <a:pt x="1444" y="97"/>
                    <a:pt x="1444" y="97"/>
                  </a:cubicBezTo>
                  <a:cubicBezTo>
                    <a:pt x="1449" y="97"/>
                    <a:pt x="1449" y="97"/>
                    <a:pt x="1449" y="97"/>
                  </a:cubicBezTo>
                  <a:lnTo>
                    <a:pt x="1449" y="101"/>
                  </a:lnTo>
                  <a:close/>
                  <a:moveTo>
                    <a:pt x="1449" y="90"/>
                  </a:moveTo>
                  <a:cubicBezTo>
                    <a:pt x="1444" y="90"/>
                    <a:pt x="1444" y="90"/>
                    <a:pt x="1444" y="90"/>
                  </a:cubicBezTo>
                  <a:cubicBezTo>
                    <a:pt x="1444" y="85"/>
                    <a:pt x="1444" y="85"/>
                    <a:pt x="1444" y="85"/>
                  </a:cubicBezTo>
                  <a:cubicBezTo>
                    <a:pt x="1449" y="85"/>
                    <a:pt x="1449" y="85"/>
                    <a:pt x="1449" y="85"/>
                  </a:cubicBezTo>
                  <a:lnTo>
                    <a:pt x="1449" y="90"/>
                  </a:lnTo>
                  <a:close/>
                  <a:moveTo>
                    <a:pt x="1449" y="79"/>
                  </a:moveTo>
                  <a:cubicBezTo>
                    <a:pt x="1444" y="79"/>
                    <a:pt x="1444" y="79"/>
                    <a:pt x="1444" y="79"/>
                  </a:cubicBezTo>
                  <a:cubicBezTo>
                    <a:pt x="1444" y="74"/>
                    <a:pt x="1444" y="74"/>
                    <a:pt x="1444" y="74"/>
                  </a:cubicBezTo>
                  <a:cubicBezTo>
                    <a:pt x="1449" y="74"/>
                    <a:pt x="1449" y="74"/>
                    <a:pt x="1449" y="74"/>
                  </a:cubicBezTo>
                  <a:lnTo>
                    <a:pt x="1449" y="79"/>
                  </a:lnTo>
                  <a:close/>
                  <a:moveTo>
                    <a:pt x="1449" y="62"/>
                  </a:moveTo>
                  <a:cubicBezTo>
                    <a:pt x="1448" y="62"/>
                    <a:pt x="1448" y="62"/>
                    <a:pt x="1448" y="62"/>
                  </a:cubicBezTo>
                  <a:cubicBezTo>
                    <a:pt x="1448" y="48"/>
                    <a:pt x="1448" y="48"/>
                    <a:pt x="1448" y="48"/>
                  </a:cubicBezTo>
                  <a:cubicBezTo>
                    <a:pt x="1449" y="48"/>
                    <a:pt x="1449" y="48"/>
                    <a:pt x="1449" y="48"/>
                  </a:cubicBezTo>
                  <a:lnTo>
                    <a:pt x="1449" y="62"/>
                  </a:lnTo>
                  <a:close/>
                  <a:moveTo>
                    <a:pt x="1451" y="48"/>
                  </a:moveTo>
                  <a:cubicBezTo>
                    <a:pt x="1453" y="48"/>
                    <a:pt x="1453" y="48"/>
                    <a:pt x="1453" y="48"/>
                  </a:cubicBezTo>
                  <a:cubicBezTo>
                    <a:pt x="1453" y="62"/>
                    <a:pt x="1453" y="62"/>
                    <a:pt x="1453" y="62"/>
                  </a:cubicBezTo>
                  <a:cubicBezTo>
                    <a:pt x="1451" y="62"/>
                    <a:pt x="1451" y="62"/>
                    <a:pt x="1451" y="62"/>
                  </a:cubicBezTo>
                  <a:lnTo>
                    <a:pt x="1451" y="48"/>
                  </a:lnTo>
                  <a:close/>
                  <a:moveTo>
                    <a:pt x="1457" y="509"/>
                  </a:moveTo>
                  <a:cubicBezTo>
                    <a:pt x="1452" y="509"/>
                    <a:pt x="1452" y="509"/>
                    <a:pt x="1452" y="509"/>
                  </a:cubicBezTo>
                  <a:cubicBezTo>
                    <a:pt x="1452" y="502"/>
                    <a:pt x="1452" y="502"/>
                    <a:pt x="1452" y="502"/>
                  </a:cubicBezTo>
                  <a:cubicBezTo>
                    <a:pt x="1457" y="502"/>
                    <a:pt x="1457" y="502"/>
                    <a:pt x="1457" y="502"/>
                  </a:cubicBezTo>
                  <a:lnTo>
                    <a:pt x="1457" y="509"/>
                  </a:lnTo>
                  <a:close/>
                  <a:moveTo>
                    <a:pt x="1457" y="492"/>
                  </a:moveTo>
                  <a:cubicBezTo>
                    <a:pt x="1452" y="492"/>
                    <a:pt x="1452" y="492"/>
                    <a:pt x="1452" y="492"/>
                  </a:cubicBezTo>
                  <a:cubicBezTo>
                    <a:pt x="1452" y="486"/>
                    <a:pt x="1452" y="486"/>
                    <a:pt x="1452" y="486"/>
                  </a:cubicBezTo>
                  <a:cubicBezTo>
                    <a:pt x="1457" y="486"/>
                    <a:pt x="1457" y="486"/>
                    <a:pt x="1457" y="486"/>
                  </a:cubicBezTo>
                  <a:lnTo>
                    <a:pt x="1457" y="492"/>
                  </a:lnTo>
                  <a:close/>
                  <a:moveTo>
                    <a:pt x="1457" y="476"/>
                  </a:moveTo>
                  <a:cubicBezTo>
                    <a:pt x="1452" y="476"/>
                    <a:pt x="1452" y="476"/>
                    <a:pt x="1452" y="476"/>
                  </a:cubicBezTo>
                  <a:cubicBezTo>
                    <a:pt x="1452" y="469"/>
                    <a:pt x="1452" y="469"/>
                    <a:pt x="1452" y="469"/>
                  </a:cubicBezTo>
                  <a:cubicBezTo>
                    <a:pt x="1457" y="469"/>
                    <a:pt x="1457" y="469"/>
                    <a:pt x="1457" y="469"/>
                  </a:cubicBezTo>
                  <a:lnTo>
                    <a:pt x="1457" y="476"/>
                  </a:lnTo>
                  <a:close/>
                  <a:moveTo>
                    <a:pt x="1457" y="459"/>
                  </a:moveTo>
                  <a:cubicBezTo>
                    <a:pt x="1452" y="459"/>
                    <a:pt x="1452" y="459"/>
                    <a:pt x="1452" y="459"/>
                  </a:cubicBezTo>
                  <a:cubicBezTo>
                    <a:pt x="1452" y="453"/>
                    <a:pt x="1452" y="453"/>
                    <a:pt x="1452" y="453"/>
                  </a:cubicBezTo>
                  <a:cubicBezTo>
                    <a:pt x="1457" y="453"/>
                    <a:pt x="1457" y="453"/>
                    <a:pt x="1457" y="453"/>
                  </a:cubicBezTo>
                  <a:lnTo>
                    <a:pt x="1457" y="459"/>
                  </a:lnTo>
                  <a:close/>
                  <a:moveTo>
                    <a:pt x="1457" y="443"/>
                  </a:moveTo>
                  <a:cubicBezTo>
                    <a:pt x="1452" y="443"/>
                    <a:pt x="1452" y="443"/>
                    <a:pt x="1452" y="443"/>
                  </a:cubicBezTo>
                  <a:cubicBezTo>
                    <a:pt x="1452" y="436"/>
                    <a:pt x="1452" y="436"/>
                    <a:pt x="1452" y="436"/>
                  </a:cubicBezTo>
                  <a:cubicBezTo>
                    <a:pt x="1457" y="436"/>
                    <a:pt x="1457" y="436"/>
                    <a:pt x="1457" y="436"/>
                  </a:cubicBezTo>
                  <a:lnTo>
                    <a:pt x="1457" y="443"/>
                  </a:lnTo>
                  <a:close/>
                  <a:moveTo>
                    <a:pt x="1457" y="427"/>
                  </a:moveTo>
                  <a:cubicBezTo>
                    <a:pt x="1452" y="427"/>
                    <a:pt x="1452" y="427"/>
                    <a:pt x="1452" y="427"/>
                  </a:cubicBezTo>
                  <a:cubicBezTo>
                    <a:pt x="1452" y="420"/>
                    <a:pt x="1452" y="420"/>
                    <a:pt x="1452" y="420"/>
                  </a:cubicBezTo>
                  <a:cubicBezTo>
                    <a:pt x="1457" y="420"/>
                    <a:pt x="1457" y="420"/>
                    <a:pt x="1457" y="420"/>
                  </a:cubicBezTo>
                  <a:lnTo>
                    <a:pt x="1457" y="427"/>
                  </a:lnTo>
                  <a:close/>
                  <a:moveTo>
                    <a:pt x="1457" y="410"/>
                  </a:moveTo>
                  <a:cubicBezTo>
                    <a:pt x="1452" y="410"/>
                    <a:pt x="1452" y="410"/>
                    <a:pt x="1452" y="410"/>
                  </a:cubicBezTo>
                  <a:cubicBezTo>
                    <a:pt x="1452" y="404"/>
                    <a:pt x="1452" y="404"/>
                    <a:pt x="1452" y="404"/>
                  </a:cubicBezTo>
                  <a:cubicBezTo>
                    <a:pt x="1457" y="404"/>
                    <a:pt x="1457" y="404"/>
                    <a:pt x="1457" y="404"/>
                  </a:cubicBezTo>
                  <a:lnTo>
                    <a:pt x="1457" y="410"/>
                  </a:lnTo>
                  <a:close/>
                  <a:moveTo>
                    <a:pt x="1457" y="394"/>
                  </a:moveTo>
                  <a:cubicBezTo>
                    <a:pt x="1452" y="394"/>
                    <a:pt x="1452" y="394"/>
                    <a:pt x="1452" y="394"/>
                  </a:cubicBezTo>
                  <a:cubicBezTo>
                    <a:pt x="1452" y="387"/>
                    <a:pt x="1452" y="387"/>
                    <a:pt x="1452" y="387"/>
                  </a:cubicBezTo>
                  <a:cubicBezTo>
                    <a:pt x="1457" y="387"/>
                    <a:pt x="1457" y="387"/>
                    <a:pt x="1457" y="387"/>
                  </a:cubicBezTo>
                  <a:lnTo>
                    <a:pt x="1457" y="394"/>
                  </a:lnTo>
                  <a:close/>
                  <a:moveTo>
                    <a:pt x="1457" y="377"/>
                  </a:moveTo>
                  <a:cubicBezTo>
                    <a:pt x="1452" y="377"/>
                    <a:pt x="1452" y="377"/>
                    <a:pt x="1452" y="377"/>
                  </a:cubicBezTo>
                  <a:cubicBezTo>
                    <a:pt x="1452" y="371"/>
                    <a:pt x="1452" y="371"/>
                    <a:pt x="1452" y="371"/>
                  </a:cubicBezTo>
                  <a:cubicBezTo>
                    <a:pt x="1457" y="371"/>
                    <a:pt x="1457" y="371"/>
                    <a:pt x="1457" y="371"/>
                  </a:cubicBezTo>
                  <a:lnTo>
                    <a:pt x="1457" y="377"/>
                  </a:lnTo>
                  <a:close/>
                  <a:moveTo>
                    <a:pt x="1457" y="361"/>
                  </a:moveTo>
                  <a:cubicBezTo>
                    <a:pt x="1452" y="361"/>
                    <a:pt x="1452" y="361"/>
                    <a:pt x="1452" y="361"/>
                  </a:cubicBezTo>
                  <a:cubicBezTo>
                    <a:pt x="1452" y="355"/>
                    <a:pt x="1452" y="355"/>
                    <a:pt x="1452" y="355"/>
                  </a:cubicBezTo>
                  <a:cubicBezTo>
                    <a:pt x="1457" y="355"/>
                    <a:pt x="1457" y="355"/>
                    <a:pt x="1457" y="355"/>
                  </a:cubicBezTo>
                  <a:lnTo>
                    <a:pt x="1457" y="361"/>
                  </a:lnTo>
                  <a:close/>
                  <a:moveTo>
                    <a:pt x="1457" y="345"/>
                  </a:moveTo>
                  <a:cubicBezTo>
                    <a:pt x="1452" y="345"/>
                    <a:pt x="1452" y="345"/>
                    <a:pt x="1452" y="345"/>
                  </a:cubicBezTo>
                  <a:cubicBezTo>
                    <a:pt x="1452" y="338"/>
                    <a:pt x="1452" y="338"/>
                    <a:pt x="1452" y="338"/>
                  </a:cubicBezTo>
                  <a:cubicBezTo>
                    <a:pt x="1457" y="338"/>
                    <a:pt x="1457" y="338"/>
                    <a:pt x="1457" y="338"/>
                  </a:cubicBezTo>
                  <a:lnTo>
                    <a:pt x="1457" y="345"/>
                  </a:lnTo>
                  <a:close/>
                  <a:moveTo>
                    <a:pt x="1457" y="328"/>
                  </a:moveTo>
                  <a:cubicBezTo>
                    <a:pt x="1452" y="328"/>
                    <a:pt x="1452" y="328"/>
                    <a:pt x="1452" y="328"/>
                  </a:cubicBezTo>
                  <a:cubicBezTo>
                    <a:pt x="1452" y="322"/>
                    <a:pt x="1452" y="322"/>
                    <a:pt x="1452" y="322"/>
                  </a:cubicBezTo>
                  <a:cubicBezTo>
                    <a:pt x="1457" y="322"/>
                    <a:pt x="1457" y="322"/>
                    <a:pt x="1457" y="322"/>
                  </a:cubicBezTo>
                  <a:lnTo>
                    <a:pt x="1457" y="328"/>
                  </a:lnTo>
                  <a:close/>
                  <a:moveTo>
                    <a:pt x="1457" y="312"/>
                  </a:moveTo>
                  <a:cubicBezTo>
                    <a:pt x="1452" y="312"/>
                    <a:pt x="1452" y="312"/>
                    <a:pt x="1452" y="312"/>
                  </a:cubicBezTo>
                  <a:cubicBezTo>
                    <a:pt x="1452" y="305"/>
                    <a:pt x="1452" y="305"/>
                    <a:pt x="1452" y="305"/>
                  </a:cubicBezTo>
                  <a:cubicBezTo>
                    <a:pt x="1457" y="305"/>
                    <a:pt x="1457" y="305"/>
                    <a:pt x="1457" y="305"/>
                  </a:cubicBezTo>
                  <a:lnTo>
                    <a:pt x="1457" y="312"/>
                  </a:lnTo>
                  <a:close/>
                  <a:moveTo>
                    <a:pt x="1457" y="296"/>
                  </a:moveTo>
                  <a:cubicBezTo>
                    <a:pt x="1452" y="296"/>
                    <a:pt x="1452" y="296"/>
                    <a:pt x="1452" y="296"/>
                  </a:cubicBezTo>
                  <a:cubicBezTo>
                    <a:pt x="1452" y="289"/>
                    <a:pt x="1452" y="289"/>
                    <a:pt x="1452" y="289"/>
                  </a:cubicBezTo>
                  <a:cubicBezTo>
                    <a:pt x="1457" y="289"/>
                    <a:pt x="1457" y="289"/>
                    <a:pt x="1457" y="289"/>
                  </a:cubicBezTo>
                  <a:lnTo>
                    <a:pt x="1457" y="296"/>
                  </a:lnTo>
                  <a:close/>
                  <a:moveTo>
                    <a:pt x="1457" y="279"/>
                  </a:moveTo>
                  <a:cubicBezTo>
                    <a:pt x="1452" y="279"/>
                    <a:pt x="1452" y="279"/>
                    <a:pt x="1452" y="279"/>
                  </a:cubicBezTo>
                  <a:cubicBezTo>
                    <a:pt x="1452" y="273"/>
                    <a:pt x="1452" y="273"/>
                    <a:pt x="1452" y="273"/>
                  </a:cubicBezTo>
                  <a:cubicBezTo>
                    <a:pt x="1457" y="273"/>
                    <a:pt x="1457" y="273"/>
                    <a:pt x="1457" y="273"/>
                  </a:cubicBezTo>
                  <a:lnTo>
                    <a:pt x="1457" y="279"/>
                  </a:lnTo>
                  <a:close/>
                  <a:moveTo>
                    <a:pt x="1457" y="263"/>
                  </a:moveTo>
                  <a:cubicBezTo>
                    <a:pt x="1452" y="263"/>
                    <a:pt x="1452" y="263"/>
                    <a:pt x="1452" y="263"/>
                  </a:cubicBezTo>
                  <a:cubicBezTo>
                    <a:pt x="1452" y="256"/>
                    <a:pt x="1452" y="256"/>
                    <a:pt x="1452" y="256"/>
                  </a:cubicBezTo>
                  <a:cubicBezTo>
                    <a:pt x="1457" y="256"/>
                    <a:pt x="1457" y="256"/>
                    <a:pt x="1457" y="256"/>
                  </a:cubicBezTo>
                  <a:lnTo>
                    <a:pt x="1457" y="263"/>
                  </a:lnTo>
                  <a:close/>
                  <a:moveTo>
                    <a:pt x="1457" y="246"/>
                  </a:moveTo>
                  <a:cubicBezTo>
                    <a:pt x="1452" y="246"/>
                    <a:pt x="1452" y="246"/>
                    <a:pt x="1452" y="246"/>
                  </a:cubicBezTo>
                  <a:cubicBezTo>
                    <a:pt x="1452" y="240"/>
                    <a:pt x="1452" y="240"/>
                    <a:pt x="1452" y="240"/>
                  </a:cubicBezTo>
                  <a:cubicBezTo>
                    <a:pt x="1457" y="240"/>
                    <a:pt x="1457" y="240"/>
                    <a:pt x="1457" y="240"/>
                  </a:cubicBezTo>
                  <a:lnTo>
                    <a:pt x="1457" y="246"/>
                  </a:lnTo>
                  <a:close/>
                  <a:moveTo>
                    <a:pt x="1457" y="230"/>
                  </a:moveTo>
                  <a:cubicBezTo>
                    <a:pt x="1452" y="230"/>
                    <a:pt x="1452" y="230"/>
                    <a:pt x="1452" y="230"/>
                  </a:cubicBezTo>
                  <a:cubicBezTo>
                    <a:pt x="1452" y="224"/>
                    <a:pt x="1452" y="224"/>
                    <a:pt x="1452" y="224"/>
                  </a:cubicBezTo>
                  <a:cubicBezTo>
                    <a:pt x="1457" y="224"/>
                    <a:pt x="1457" y="224"/>
                    <a:pt x="1457" y="224"/>
                  </a:cubicBezTo>
                  <a:lnTo>
                    <a:pt x="1457" y="230"/>
                  </a:lnTo>
                  <a:close/>
                  <a:moveTo>
                    <a:pt x="1457" y="216"/>
                  </a:moveTo>
                  <a:cubicBezTo>
                    <a:pt x="1452" y="216"/>
                    <a:pt x="1452" y="216"/>
                    <a:pt x="1452" y="216"/>
                  </a:cubicBezTo>
                  <a:cubicBezTo>
                    <a:pt x="1452" y="211"/>
                    <a:pt x="1452" y="211"/>
                    <a:pt x="1452" y="211"/>
                  </a:cubicBezTo>
                  <a:cubicBezTo>
                    <a:pt x="1457" y="211"/>
                    <a:pt x="1457" y="211"/>
                    <a:pt x="1457" y="211"/>
                  </a:cubicBezTo>
                  <a:lnTo>
                    <a:pt x="1457" y="216"/>
                  </a:lnTo>
                  <a:close/>
                  <a:moveTo>
                    <a:pt x="1457" y="205"/>
                  </a:moveTo>
                  <a:cubicBezTo>
                    <a:pt x="1452" y="205"/>
                    <a:pt x="1452" y="205"/>
                    <a:pt x="1452" y="205"/>
                  </a:cubicBezTo>
                  <a:cubicBezTo>
                    <a:pt x="1452" y="200"/>
                    <a:pt x="1452" y="200"/>
                    <a:pt x="1452" y="200"/>
                  </a:cubicBezTo>
                  <a:cubicBezTo>
                    <a:pt x="1457" y="200"/>
                    <a:pt x="1457" y="200"/>
                    <a:pt x="1457" y="200"/>
                  </a:cubicBezTo>
                  <a:lnTo>
                    <a:pt x="1457" y="205"/>
                  </a:lnTo>
                  <a:close/>
                  <a:moveTo>
                    <a:pt x="1457" y="193"/>
                  </a:moveTo>
                  <a:cubicBezTo>
                    <a:pt x="1452" y="193"/>
                    <a:pt x="1452" y="193"/>
                    <a:pt x="1452" y="193"/>
                  </a:cubicBezTo>
                  <a:cubicBezTo>
                    <a:pt x="1452" y="188"/>
                    <a:pt x="1452" y="188"/>
                    <a:pt x="1452" y="188"/>
                  </a:cubicBezTo>
                  <a:cubicBezTo>
                    <a:pt x="1457" y="188"/>
                    <a:pt x="1457" y="188"/>
                    <a:pt x="1457" y="188"/>
                  </a:cubicBezTo>
                  <a:lnTo>
                    <a:pt x="1457" y="193"/>
                  </a:lnTo>
                  <a:close/>
                  <a:moveTo>
                    <a:pt x="1457" y="182"/>
                  </a:moveTo>
                  <a:cubicBezTo>
                    <a:pt x="1452" y="182"/>
                    <a:pt x="1452" y="182"/>
                    <a:pt x="1452" y="182"/>
                  </a:cubicBezTo>
                  <a:cubicBezTo>
                    <a:pt x="1452" y="177"/>
                    <a:pt x="1452" y="177"/>
                    <a:pt x="1452" y="177"/>
                  </a:cubicBezTo>
                  <a:cubicBezTo>
                    <a:pt x="1457" y="177"/>
                    <a:pt x="1457" y="177"/>
                    <a:pt x="1457" y="177"/>
                  </a:cubicBezTo>
                  <a:lnTo>
                    <a:pt x="1457" y="182"/>
                  </a:lnTo>
                  <a:close/>
                  <a:moveTo>
                    <a:pt x="1457" y="170"/>
                  </a:moveTo>
                  <a:cubicBezTo>
                    <a:pt x="1452" y="170"/>
                    <a:pt x="1452" y="170"/>
                    <a:pt x="1452" y="170"/>
                  </a:cubicBezTo>
                  <a:cubicBezTo>
                    <a:pt x="1452" y="165"/>
                    <a:pt x="1452" y="165"/>
                    <a:pt x="1452" y="165"/>
                  </a:cubicBezTo>
                  <a:cubicBezTo>
                    <a:pt x="1457" y="165"/>
                    <a:pt x="1457" y="165"/>
                    <a:pt x="1457" y="165"/>
                  </a:cubicBezTo>
                  <a:lnTo>
                    <a:pt x="1457" y="170"/>
                  </a:lnTo>
                  <a:close/>
                  <a:moveTo>
                    <a:pt x="1457" y="159"/>
                  </a:moveTo>
                  <a:cubicBezTo>
                    <a:pt x="1452" y="159"/>
                    <a:pt x="1452" y="159"/>
                    <a:pt x="1452" y="159"/>
                  </a:cubicBezTo>
                  <a:cubicBezTo>
                    <a:pt x="1452" y="154"/>
                    <a:pt x="1452" y="154"/>
                    <a:pt x="1452" y="154"/>
                  </a:cubicBezTo>
                  <a:cubicBezTo>
                    <a:pt x="1457" y="154"/>
                    <a:pt x="1457" y="154"/>
                    <a:pt x="1457" y="154"/>
                  </a:cubicBezTo>
                  <a:lnTo>
                    <a:pt x="1457" y="159"/>
                  </a:lnTo>
                  <a:close/>
                  <a:moveTo>
                    <a:pt x="1457" y="147"/>
                  </a:moveTo>
                  <a:cubicBezTo>
                    <a:pt x="1452" y="147"/>
                    <a:pt x="1452" y="147"/>
                    <a:pt x="1452" y="147"/>
                  </a:cubicBezTo>
                  <a:cubicBezTo>
                    <a:pt x="1452" y="142"/>
                    <a:pt x="1452" y="142"/>
                    <a:pt x="1452" y="142"/>
                  </a:cubicBezTo>
                  <a:cubicBezTo>
                    <a:pt x="1457" y="142"/>
                    <a:pt x="1457" y="142"/>
                    <a:pt x="1457" y="142"/>
                  </a:cubicBezTo>
                  <a:lnTo>
                    <a:pt x="1457" y="147"/>
                  </a:lnTo>
                  <a:close/>
                  <a:moveTo>
                    <a:pt x="1457" y="136"/>
                  </a:moveTo>
                  <a:cubicBezTo>
                    <a:pt x="1452" y="136"/>
                    <a:pt x="1452" y="136"/>
                    <a:pt x="1452" y="136"/>
                  </a:cubicBezTo>
                  <a:cubicBezTo>
                    <a:pt x="1452" y="131"/>
                    <a:pt x="1452" y="131"/>
                    <a:pt x="1452" y="131"/>
                  </a:cubicBezTo>
                  <a:cubicBezTo>
                    <a:pt x="1457" y="131"/>
                    <a:pt x="1457" y="131"/>
                    <a:pt x="1457" y="131"/>
                  </a:cubicBezTo>
                  <a:lnTo>
                    <a:pt x="1457" y="136"/>
                  </a:lnTo>
                  <a:close/>
                  <a:moveTo>
                    <a:pt x="1457" y="124"/>
                  </a:moveTo>
                  <a:cubicBezTo>
                    <a:pt x="1452" y="124"/>
                    <a:pt x="1452" y="124"/>
                    <a:pt x="1452" y="124"/>
                  </a:cubicBezTo>
                  <a:cubicBezTo>
                    <a:pt x="1452" y="119"/>
                    <a:pt x="1452" y="119"/>
                    <a:pt x="1452" y="119"/>
                  </a:cubicBezTo>
                  <a:cubicBezTo>
                    <a:pt x="1457" y="119"/>
                    <a:pt x="1457" y="119"/>
                    <a:pt x="1457" y="119"/>
                  </a:cubicBezTo>
                  <a:lnTo>
                    <a:pt x="1457" y="124"/>
                  </a:lnTo>
                  <a:close/>
                  <a:moveTo>
                    <a:pt x="1457" y="113"/>
                  </a:moveTo>
                  <a:cubicBezTo>
                    <a:pt x="1452" y="113"/>
                    <a:pt x="1452" y="113"/>
                    <a:pt x="1452" y="113"/>
                  </a:cubicBezTo>
                  <a:cubicBezTo>
                    <a:pt x="1452" y="108"/>
                    <a:pt x="1452" y="108"/>
                    <a:pt x="1452" y="108"/>
                  </a:cubicBezTo>
                  <a:cubicBezTo>
                    <a:pt x="1457" y="108"/>
                    <a:pt x="1457" y="108"/>
                    <a:pt x="1457" y="108"/>
                  </a:cubicBezTo>
                  <a:lnTo>
                    <a:pt x="1457" y="113"/>
                  </a:lnTo>
                  <a:close/>
                  <a:moveTo>
                    <a:pt x="1457" y="101"/>
                  </a:moveTo>
                  <a:cubicBezTo>
                    <a:pt x="1452" y="101"/>
                    <a:pt x="1452" y="101"/>
                    <a:pt x="1452" y="101"/>
                  </a:cubicBezTo>
                  <a:cubicBezTo>
                    <a:pt x="1452" y="97"/>
                    <a:pt x="1452" y="97"/>
                    <a:pt x="1452" y="97"/>
                  </a:cubicBezTo>
                  <a:cubicBezTo>
                    <a:pt x="1457" y="97"/>
                    <a:pt x="1457" y="97"/>
                    <a:pt x="1457" y="97"/>
                  </a:cubicBezTo>
                  <a:lnTo>
                    <a:pt x="1457" y="101"/>
                  </a:lnTo>
                  <a:close/>
                  <a:moveTo>
                    <a:pt x="1457" y="90"/>
                  </a:moveTo>
                  <a:cubicBezTo>
                    <a:pt x="1452" y="90"/>
                    <a:pt x="1452" y="90"/>
                    <a:pt x="1452" y="90"/>
                  </a:cubicBezTo>
                  <a:cubicBezTo>
                    <a:pt x="1452" y="85"/>
                    <a:pt x="1452" y="85"/>
                    <a:pt x="1452" y="85"/>
                  </a:cubicBezTo>
                  <a:cubicBezTo>
                    <a:pt x="1457" y="85"/>
                    <a:pt x="1457" y="85"/>
                    <a:pt x="1457" y="85"/>
                  </a:cubicBezTo>
                  <a:lnTo>
                    <a:pt x="1457" y="90"/>
                  </a:lnTo>
                  <a:close/>
                  <a:moveTo>
                    <a:pt x="1457" y="79"/>
                  </a:moveTo>
                  <a:cubicBezTo>
                    <a:pt x="1452" y="79"/>
                    <a:pt x="1452" y="79"/>
                    <a:pt x="1452" y="79"/>
                  </a:cubicBezTo>
                  <a:cubicBezTo>
                    <a:pt x="1452" y="74"/>
                    <a:pt x="1452" y="74"/>
                    <a:pt x="1452" y="74"/>
                  </a:cubicBezTo>
                  <a:cubicBezTo>
                    <a:pt x="1457" y="74"/>
                    <a:pt x="1457" y="74"/>
                    <a:pt x="1457" y="74"/>
                  </a:cubicBezTo>
                  <a:lnTo>
                    <a:pt x="1457" y="79"/>
                  </a:lnTo>
                  <a:close/>
                  <a:moveTo>
                    <a:pt x="1465" y="509"/>
                  </a:moveTo>
                  <a:cubicBezTo>
                    <a:pt x="1460" y="509"/>
                    <a:pt x="1460" y="509"/>
                    <a:pt x="1460" y="509"/>
                  </a:cubicBezTo>
                  <a:cubicBezTo>
                    <a:pt x="1460" y="502"/>
                    <a:pt x="1460" y="502"/>
                    <a:pt x="1460" y="502"/>
                  </a:cubicBezTo>
                  <a:cubicBezTo>
                    <a:pt x="1465" y="502"/>
                    <a:pt x="1465" y="502"/>
                    <a:pt x="1465" y="502"/>
                  </a:cubicBezTo>
                  <a:lnTo>
                    <a:pt x="1465" y="509"/>
                  </a:lnTo>
                  <a:close/>
                  <a:moveTo>
                    <a:pt x="1465" y="492"/>
                  </a:moveTo>
                  <a:cubicBezTo>
                    <a:pt x="1460" y="492"/>
                    <a:pt x="1460" y="492"/>
                    <a:pt x="1460" y="492"/>
                  </a:cubicBezTo>
                  <a:cubicBezTo>
                    <a:pt x="1460" y="486"/>
                    <a:pt x="1460" y="486"/>
                    <a:pt x="1460" y="486"/>
                  </a:cubicBezTo>
                  <a:cubicBezTo>
                    <a:pt x="1465" y="486"/>
                    <a:pt x="1465" y="486"/>
                    <a:pt x="1465" y="486"/>
                  </a:cubicBezTo>
                  <a:lnTo>
                    <a:pt x="1465" y="492"/>
                  </a:lnTo>
                  <a:close/>
                  <a:moveTo>
                    <a:pt x="1465" y="476"/>
                  </a:moveTo>
                  <a:cubicBezTo>
                    <a:pt x="1460" y="476"/>
                    <a:pt x="1460" y="476"/>
                    <a:pt x="1460" y="476"/>
                  </a:cubicBezTo>
                  <a:cubicBezTo>
                    <a:pt x="1460" y="469"/>
                    <a:pt x="1460" y="469"/>
                    <a:pt x="1460" y="469"/>
                  </a:cubicBezTo>
                  <a:cubicBezTo>
                    <a:pt x="1465" y="469"/>
                    <a:pt x="1465" y="469"/>
                    <a:pt x="1465" y="469"/>
                  </a:cubicBezTo>
                  <a:lnTo>
                    <a:pt x="1465" y="476"/>
                  </a:lnTo>
                  <a:close/>
                  <a:moveTo>
                    <a:pt x="1465" y="459"/>
                  </a:moveTo>
                  <a:cubicBezTo>
                    <a:pt x="1460" y="459"/>
                    <a:pt x="1460" y="459"/>
                    <a:pt x="1460" y="459"/>
                  </a:cubicBezTo>
                  <a:cubicBezTo>
                    <a:pt x="1460" y="453"/>
                    <a:pt x="1460" y="453"/>
                    <a:pt x="1460" y="453"/>
                  </a:cubicBezTo>
                  <a:cubicBezTo>
                    <a:pt x="1465" y="453"/>
                    <a:pt x="1465" y="453"/>
                    <a:pt x="1465" y="453"/>
                  </a:cubicBezTo>
                  <a:lnTo>
                    <a:pt x="1465" y="459"/>
                  </a:lnTo>
                  <a:close/>
                  <a:moveTo>
                    <a:pt x="1465" y="443"/>
                  </a:moveTo>
                  <a:cubicBezTo>
                    <a:pt x="1460" y="443"/>
                    <a:pt x="1460" y="443"/>
                    <a:pt x="1460" y="443"/>
                  </a:cubicBezTo>
                  <a:cubicBezTo>
                    <a:pt x="1460" y="436"/>
                    <a:pt x="1460" y="436"/>
                    <a:pt x="1460" y="436"/>
                  </a:cubicBezTo>
                  <a:cubicBezTo>
                    <a:pt x="1465" y="436"/>
                    <a:pt x="1465" y="436"/>
                    <a:pt x="1465" y="436"/>
                  </a:cubicBezTo>
                  <a:lnTo>
                    <a:pt x="1465" y="443"/>
                  </a:lnTo>
                  <a:close/>
                  <a:moveTo>
                    <a:pt x="1465" y="427"/>
                  </a:moveTo>
                  <a:cubicBezTo>
                    <a:pt x="1460" y="427"/>
                    <a:pt x="1460" y="427"/>
                    <a:pt x="1460" y="427"/>
                  </a:cubicBezTo>
                  <a:cubicBezTo>
                    <a:pt x="1460" y="420"/>
                    <a:pt x="1460" y="420"/>
                    <a:pt x="1460" y="420"/>
                  </a:cubicBezTo>
                  <a:cubicBezTo>
                    <a:pt x="1465" y="420"/>
                    <a:pt x="1465" y="420"/>
                    <a:pt x="1465" y="420"/>
                  </a:cubicBezTo>
                  <a:lnTo>
                    <a:pt x="1465" y="427"/>
                  </a:lnTo>
                  <a:close/>
                  <a:moveTo>
                    <a:pt x="1465" y="410"/>
                  </a:moveTo>
                  <a:cubicBezTo>
                    <a:pt x="1460" y="410"/>
                    <a:pt x="1460" y="410"/>
                    <a:pt x="1460" y="410"/>
                  </a:cubicBezTo>
                  <a:cubicBezTo>
                    <a:pt x="1460" y="404"/>
                    <a:pt x="1460" y="404"/>
                    <a:pt x="1460" y="404"/>
                  </a:cubicBezTo>
                  <a:cubicBezTo>
                    <a:pt x="1465" y="404"/>
                    <a:pt x="1465" y="404"/>
                    <a:pt x="1465" y="404"/>
                  </a:cubicBezTo>
                  <a:lnTo>
                    <a:pt x="1465" y="410"/>
                  </a:lnTo>
                  <a:close/>
                  <a:moveTo>
                    <a:pt x="1465" y="394"/>
                  </a:moveTo>
                  <a:cubicBezTo>
                    <a:pt x="1460" y="394"/>
                    <a:pt x="1460" y="394"/>
                    <a:pt x="1460" y="394"/>
                  </a:cubicBezTo>
                  <a:cubicBezTo>
                    <a:pt x="1460" y="387"/>
                    <a:pt x="1460" y="387"/>
                    <a:pt x="1460" y="387"/>
                  </a:cubicBezTo>
                  <a:cubicBezTo>
                    <a:pt x="1465" y="387"/>
                    <a:pt x="1465" y="387"/>
                    <a:pt x="1465" y="387"/>
                  </a:cubicBezTo>
                  <a:lnTo>
                    <a:pt x="1465" y="394"/>
                  </a:lnTo>
                  <a:close/>
                  <a:moveTo>
                    <a:pt x="1465" y="377"/>
                  </a:moveTo>
                  <a:cubicBezTo>
                    <a:pt x="1460" y="377"/>
                    <a:pt x="1460" y="377"/>
                    <a:pt x="1460" y="377"/>
                  </a:cubicBezTo>
                  <a:cubicBezTo>
                    <a:pt x="1460" y="371"/>
                    <a:pt x="1460" y="371"/>
                    <a:pt x="1460" y="371"/>
                  </a:cubicBezTo>
                  <a:cubicBezTo>
                    <a:pt x="1465" y="371"/>
                    <a:pt x="1465" y="371"/>
                    <a:pt x="1465" y="371"/>
                  </a:cubicBezTo>
                  <a:lnTo>
                    <a:pt x="1465" y="377"/>
                  </a:lnTo>
                  <a:close/>
                  <a:moveTo>
                    <a:pt x="1465" y="361"/>
                  </a:moveTo>
                  <a:cubicBezTo>
                    <a:pt x="1460" y="361"/>
                    <a:pt x="1460" y="361"/>
                    <a:pt x="1460" y="361"/>
                  </a:cubicBezTo>
                  <a:cubicBezTo>
                    <a:pt x="1460" y="355"/>
                    <a:pt x="1460" y="355"/>
                    <a:pt x="1460" y="355"/>
                  </a:cubicBezTo>
                  <a:cubicBezTo>
                    <a:pt x="1465" y="355"/>
                    <a:pt x="1465" y="355"/>
                    <a:pt x="1465" y="355"/>
                  </a:cubicBezTo>
                  <a:lnTo>
                    <a:pt x="1465" y="361"/>
                  </a:lnTo>
                  <a:close/>
                  <a:moveTo>
                    <a:pt x="1465" y="345"/>
                  </a:moveTo>
                  <a:cubicBezTo>
                    <a:pt x="1460" y="345"/>
                    <a:pt x="1460" y="345"/>
                    <a:pt x="1460" y="345"/>
                  </a:cubicBezTo>
                  <a:cubicBezTo>
                    <a:pt x="1460" y="338"/>
                    <a:pt x="1460" y="338"/>
                    <a:pt x="1460" y="338"/>
                  </a:cubicBezTo>
                  <a:cubicBezTo>
                    <a:pt x="1465" y="338"/>
                    <a:pt x="1465" y="338"/>
                    <a:pt x="1465" y="338"/>
                  </a:cubicBezTo>
                  <a:lnTo>
                    <a:pt x="1465" y="345"/>
                  </a:lnTo>
                  <a:close/>
                  <a:moveTo>
                    <a:pt x="1465" y="328"/>
                  </a:moveTo>
                  <a:cubicBezTo>
                    <a:pt x="1460" y="328"/>
                    <a:pt x="1460" y="328"/>
                    <a:pt x="1460" y="328"/>
                  </a:cubicBezTo>
                  <a:cubicBezTo>
                    <a:pt x="1460" y="322"/>
                    <a:pt x="1460" y="322"/>
                    <a:pt x="1460" y="322"/>
                  </a:cubicBezTo>
                  <a:cubicBezTo>
                    <a:pt x="1465" y="322"/>
                    <a:pt x="1465" y="322"/>
                    <a:pt x="1465" y="322"/>
                  </a:cubicBezTo>
                  <a:lnTo>
                    <a:pt x="1465" y="328"/>
                  </a:lnTo>
                  <a:close/>
                  <a:moveTo>
                    <a:pt x="1465" y="312"/>
                  </a:moveTo>
                  <a:cubicBezTo>
                    <a:pt x="1460" y="312"/>
                    <a:pt x="1460" y="312"/>
                    <a:pt x="1460" y="312"/>
                  </a:cubicBezTo>
                  <a:cubicBezTo>
                    <a:pt x="1460" y="305"/>
                    <a:pt x="1460" y="305"/>
                    <a:pt x="1460" y="305"/>
                  </a:cubicBezTo>
                  <a:cubicBezTo>
                    <a:pt x="1465" y="305"/>
                    <a:pt x="1465" y="305"/>
                    <a:pt x="1465" y="305"/>
                  </a:cubicBezTo>
                  <a:lnTo>
                    <a:pt x="1465" y="312"/>
                  </a:lnTo>
                  <a:close/>
                  <a:moveTo>
                    <a:pt x="1465" y="296"/>
                  </a:moveTo>
                  <a:cubicBezTo>
                    <a:pt x="1460" y="296"/>
                    <a:pt x="1460" y="296"/>
                    <a:pt x="1460" y="296"/>
                  </a:cubicBezTo>
                  <a:cubicBezTo>
                    <a:pt x="1460" y="289"/>
                    <a:pt x="1460" y="289"/>
                    <a:pt x="1460" y="289"/>
                  </a:cubicBezTo>
                  <a:cubicBezTo>
                    <a:pt x="1465" y="289"/>
                    <a:pt x="1465" y="289"/>
                    <a:pt x="1465" y="289"/>
                  </a:cubicBezTo>
                  <a:lnTo>
                    <a:pt x="1465" y="296"/>
                  </a:lnTo>
                  <a:close/>
                  <a:moveTo>
                    <a:pt x="1465" y="279"/>
                  </a:moveTo>
                  <a:cubicBezTo>
                    <a:pt x="1460" y="279"/>
                    <a:pt x="1460" y="279"/>
                    <a:pt x="1460" y="279"/>
                  </a:cubicBezTo>
                  <a:cubicBezTo>
                    <a:pt x="1460" y="273"/>
                    <a:pt x="1460" y="273"/>
                    <a:pt x="1460" y="273"/>
                  </a:cubicBezTo>
                  <a:cubicBezTo>
                    <a:pt x="1465" y="273"/>
                    <a:pt x="1465" y="273"/>
                    <a:pt x="1465" y="273"/>
                  </a:cubicBezTo>
                  <a:lnTo>
                    <a:pt x="1465" y="279"/>
                  </a:lnTo>
                  <a:close/>
                  <a:moveTo>
                    <a:pt x="1465" y="263"/>
                  </a:moveTo>
                  <a:cubicBezTo>
                    <a:pt x="1460" y="263"/>
                    <a:pt x="1460" y="263"/>
                    <a:pt x="1460" y="263"/>
                  </a:cubicBezTo>
                  <a:cubicBezTo>
                    <a:pt x="1460" y="256"/>
                    <a:pt x="1460" y="256"/>
                    <a:pt x="1460" y="256"/>
                  </a:cubicBezTo>
                  <a:cubicBezTo>
                    <a:pt x="1465" y="256"/>
                    <a:pt x="1465" y="256"/>
                    <a:pt x="1465" y="256"/>
                  </a:cubicBezTo>
                  <a:lnTo>
                    <a:pt x="1465" y="263"/>
                  </a:lnTo>
                  <a:close/>
                  <a:moveTo>
                    <a:pt x="1465" y="246"/>
                  </a:moveTo>
                  <a:cubicBezTo>
                    <a:pt x="1460" y="246"/>
                    <a:pt x="1460" y="246"/>
                    <a:pt x="1460" y="246"/>
                  </a:cubicBezTo>
                  <a:cubicBezTo>
                    <a:pt x="1460" y="240"/>
                    <a:pt x="1460" y="240"/>
                    <a:pt x="1460" y="240"/>
                  </a:cubicBezTo>
                  <a:cubicBezTo>
                    <a:pt x="1465" y="240"/>
                    <a:pt x="1465" y="240"/>
                    <a:pt x="1465" y="240"/>
                  </a:cubicBezTo>
                  <a:lnTo>
                    <a:pt x="1465" y="246"/>
                  </a:lnTo>
                  <a:close/>
                  <a:moveTo>
                    <a:pt x="1465" y="230"/>
                  </a:moveTo>
                  <a:cubicBezTo>
                    <a:pt x="1460" y="230"/>
                    <a:pt x="1460" y="230"/>
                    <a:pt x="1460" y="230"/>
                  </a:cubicBezTo>
                  <a:cubicBezTo>
                    <a:pt x="1460" y="224"/>
                    <a:pt x="1460" y="224"/>
                    <a:pt x="1460" y="224"/>
                  </a:cubicBezTo>
                  <a:cubicBezTo>
                    <a:pt x="1465" y="224"/>
                    <a:pt x="1465" y="224"/>
                    <a:pt x="1465" y="224"/>
                  </a:cubicBezTo>
                  <a:lnTo>
                    <a:pt x="1465" y="230"/>
                  </a:lnTo>
                  <a:close/>
                  <a:moveTo>
                    <a:pt x="1465" y="216"/>
                  </a:moveTo>
                  <a:cubicBezTo>
                    <a:pt x="1460" y="216"/>
                    <a:pt x="1460" y="216"/>
                    <a:pt x="1460" y="216"/>
                  </a:cubicBezTo>
                  <a:cubicBezTo>
                    <a:pt x="1460" y="211"/>
                    <a:pt x="1460" y="211"/>
                    <a:pt x="1460" y="211"/>
                  </a:cubicBezTo>
                  <a:cubicBezTo>
                    <a:pt x="1465" y="211"/>
                    <a:pt x="1465" y="211"/>
                    <a:pt x="1465" y="211"/>
                  </a:cubicBezTo>
                  <a:lnTo>
                    <a:pt x="1465" y="216"/>
                  </a:lnTo>
                  <a:close/>
                  <a:moveTo>
                    <a:pt x="1465" y="205"/>
                  </a:moveTo>
                  <a:cubicBezTo>
                    <a:pt x="1460" y="205"/>
                    <a:pt x="1460" y="205"/>
                    <a:pt x="1460" y="205"/>
                  </a:cubicBezTo>
                  <a:cubicBezTo>
                    <a:pt x="1460" y="200"/>
                    <a:pt x="1460" y="200"/>
                    <a:pt x="1460" y="200"/>
                  </a:cubicBezTo>
                  <a:cubicBezTo>
                    <a:pt x="1465" y="200"/>
                    <a:pt x="1465" y="200"/>
                    <a:pt x="1465" y="200"/>
                  </a:cubicBezTo>
                  <a:lnTo>
                    <a:pt x="1465" y="205"/>
                  </a:lnTo>
                  <a:close/>
                  <a:moveTo>
                    <a:pt x="1465" y="193"/>
                  </a:moveTo>
                  <a:cubicBezTo>
                    <a:pt x="1460" y="193"/>
                    <a:pt x="1460" y="193"/>
                    <a:pt x="1460" y="193"/>
                  </a:cubicBezTo>
                  <a:cubicBezTo>
                    <a:pt x="1460" y="188"/>
                    <a:pt x="1460" y="188"/>
                    <a:pt x="1460" y="188"/>
                  </a:cubicBezTo>
                  <a:cubicBezTo>
                    <a:pt x="1465" y="188"/>
                    <a:pt x="1465" y="188"/>
                    <a:pt x="1465" y="188"/>
                  </a:cubicBezTo>
                  <a:lnTo>
                    <a:pt x="1465" y="193"/>
                  </a:lnTo>
                  <a:close/>
                  <a:moveTo>
                    <a:pt x="1465" y="182"/>
                  </a:moveTo>
                  <a:cubicBezTo>
                    <a:pt x="1460" y="182"/>
                    <a:pt x="1460" y="182"/>
                    <a:pt x="1460" y="182"/>
                  </a:cubicBezTo>
                  <a:cubicBezTo>
                    <a:pt x="1460" y="177"/>
                    <a:pt x="1460" y="177"/>
                    <a:pt x="1460" y="177"/>
                  </a:cubicBezTo>
                  <a:cubicBezTo>
                    <a:pt x="1465" y="177"/>
                    <a:pt x="1465" y="177"/>
                    <a:pt x="1465" y="177"/>
                  </a:cubicBezTo>
                  <a:lnTo>
                    <a:pt x="1465" y="182"/>
                  </a:lnTo>
                  <a:close/>
                  <a:moveTo>
                    <a:pt x="1465" y="170"/>
                  </a:moveTo>
                  <a:cubicBezTo>
                    <a:pt x="1460" y="170"/>
                    <a:pt x="1460" y="170"/>
                    <a:pt x="1460" y="170"/>
                  </a:cubicBezTo>
                  <a:cubicBezTo>
                    <a:pt x="1460" y="165"/>
                    <a:pt x="1460" y="165"/>
                    <a:pt x="1460" y="165"/>
                  </a:cubicBezTo>
                  <a:cubicBezTo>
                    <a:pt x="1465" y="165"/>
                    <a:pt x="1465" y="165"/>
                    <a:pt x="1465" y="165"/>
                  </a:cubicBezTo>
                  <a:lnTo>
                    <a:pt x="1465" y="170"/>
                  </a:lnTo>
                  <a:close/>
                  <a:moveTo>
                    <a:pt x="1465" y="159"/>
                  </a:moveTo>
                  <a:cubicBezTo>
                    <a:pt x="1460" y="159"/>
                    <a:pt x="1460" y="159"/>
                    <a:pt x="1460" y="159"/>
                  </a:cubicBezTo>
                  <a:cubicBezTo>
                    <a:pt x="1460" y="154"/>
                    <a:pt x="1460" y="154"/>
                    <a:pt x="1460" y="154"/>
                  </a:cubicBezTo>
                  <a:cubicBezTo>
                    <a:pt x="1465" y="154"/>
                    <a:pt x="1465" y="154"/>
                    <a:pt x="1465" y="154"/>
                  </a:cubicBezTo>
                  <a:lnTo>
                    <a:pt x="1465" y="159"/>
                  </a:lnTo>
                  <a:close/>
                  <a:moveTo>
                    <a:pt x="1465" y="147"/>
                  </a:moveTo>
                  <a:cubicBezTo>
                    <a:pt x="1460" y="147"/>
                    <a:pt x="1460" y="147"/>
                    <a:pt x="1460" y="147"/>
                  </a:cubicBezTo>
                  <a:cubicBezTo>
                    <a:pt x="1460" y="142"/>
                    <a:pt x="1460" y="142"/>
                    <a:pt x="1460" y="142"/>
                  </a:cubicBezTo>
                  <a:cubicBezTo>
                    <a:pt x="1465" y="142"/>
                    <a:pt x="1465" y="142"/>
                    <a:pt x="1465" y="142"/>
                  </a:cubicBezTo>
                  <a:lnTo>
                    <a:pt x="1465" y="147"/>
                  </a:lnTo>
                  <a:close/>
                  <a:moveTo>
                    <a:pt x="1465" y="136"/>
                  </a:moveTo>
                  <a:cubicBezTo>
                    <a:pt x="1460" y="136"/>
                    <a:pt x="1460" y="136"/>
                    <a:pt x="1460" y="136"/>
                  </a:cubicBezTo>
                  <a:cubicBezTo>
                    <a:pt x="1460" y="131"/>
                    <a:pt x="1460" y="131"/>
                    <a:pt x="1460" y="131"/>
                  </a:cubicBezTo>
                  <a:cubicBezTo>
                    <a:pt x="1465" y="131"/>
                    <a:pt x="1465" y="131"/>
                    <a:pt x="1465" y="131"/>
                  </a:cubicBezTo>
                  <a:lnTo>
                    <a:pt x="1465" y="136"/>
                  </a:lnTo>
                  <a:close/>
                  <a:moveTo>
                    <a:pt x="1465" y="124"/>
                  </a:moveTo>
                  <a:cubicBezTo>
                    <a:pt x="1460" y="124"/>
                    <a:pt x="1460" y="124"/>
                    <a:pt x="1460" y="124"/>
                  </a:cubicBezTo>
                  <a:cubicBezTo>
                    <a:pt x="1460" y="119"/>
                    <a:pt x="1460" y="119"/>
                    <a:pt x="1460" y="119"/>
                  </a:cubicBezTo>
                  <a:cubicBezTo>
                    <a:pt x="1465" y="119"/>
                    <a:pt x="1465" y="119"/>
                    <a:pt x="1465" y="119"/>
                  </a:cubicBezTo>
                  <a:lnTo>
                    <a:pt x="1465" y="124"/>
                  </a:lnTo>
                  <a:close/>
                  <a:moveTo>
                    <a:pt x="1465" y="113"/>
                  </a:moveTo>
                  <a:cubicBezTo>
                    <a:pt x="1460" y="113"/>
                    <a:pt x="1460" y="113"/>
                    <a:pt x="1460" y="113"/>
                  </a:cubicBezTo>
                  <a:cubicBezTo>
                    <a:pt x="1460" y="108"/>
                    <a:pt x="1460" y="108"/>
                    <a:pt x="1460" y="108"/>
                  </a:cubicBezTo>
                  <a:cubicBezTo>
                    <a:pt x="1465" y="108"/>
                    <a:pt x="1465" y="108"/>
                    <a:pt x="1465" y="108"/>
                  </a:cubicBezTo>
                  <a:lnTo>
                    <a:pt x="1465" y="113"/>
                  </a:lnTo>
                  <a:close/>
                  <a:moveTo>
                    <a:pt x="1465" y="101"/>
                  </a:moveTo>
                  <a:cubicBezTo>
                    <a:pt x="1460" y="101"/>
                    <a:pt x="1460" y="101"/>
                    <a:pt x="1460" y="101"/>
                  </a:cubicBezTo>
                  <a:cubicBezTo>
                    <a:pt x="1460" y="97"/>
                    <a:pt x="1460" y="97"/>
                    <a:pt x="1460" y="97"/>
                  </a:cubicBezTo>
                  <a:cubicBezTo>
                    <a:pt x="1465" y="97"/>
                    <a:pt x="1465" y="97"/>
                    <a:pt x="1465" y="97"/>
                  </a:cubicBezTo>
                  <a:lnTo>
                    <a:pt x="1465" y="101"/>
                  </a:lnTo>
                  <a:close/>
                  <a:moveTo>
                    <a:pt x="1465" y="90"/>
                  </a:moveTo>
                  <a:cubicBezTo>
                    <a:pt x="1460" y="90"/>
                    <a:pt x="1460" y="90"/>
                    <a:pt x="1460" y="90"/>
                  </a:cubicBezTo>
                  <a:cubicBezTo>
                    <a:pt x="1460" y="85"/>
                    <a:pt x="1460" y="85"/>
                    <a:pt x="1460" y="85"/>
                  </a:cubicBezTo>
                  <a:cubicBezTo>
                    <a:pt x="1465" y="85"/>
                    <a:pt x="1465" y="85"/>
                    <a:pt x="1465" y="85"/>
                  </a:cubicBezTo>
                  <a:lnTo>
                    <a:pt x="1465" y="90"/>
                  </a:lnTo>
                  <a:close/>
                  <a:moveTo>
                    <a:pt x="1465" y="79"/>
                  </a:moveTo>
                  <a:cubicBezTo>
                    <a:pt x="1460" y="79"/>
                    <a:pt x="1460" y="79"/>
                    <a:pt x="1460" y="79"/>
                  </a:cubicBezTo>
                  <a:cubicBezTo>
                    <a:pt x="1460" y="74"/>
                    <a:pt x="1460" y="74"/>
                    <a:pt x="1460" y="74"/>
                  </a:cubicBezTo>
                  <a:cubicBezTo>
                    <a:pt x="1465" y="74"/>
                    <a:pt x="1465" y="74"/>
                    <a:pt x="1465" y="74"/>
                  </a:cubicBezTo>
                  <a:lnTo>
                    <a:pt x="1465" y="79"/>
                  </a:lnTo>
                  <a:close/>
                  <a:moveTo>
                    <a:pt x="1477" y="521"/>
                  </a:moveTo>
                  <a:cubicBezTo>
                    <a:pt x="1472" y="521"/>
                    <a:pt x="1472" y="521"/>
                    <a:pt x="1472" y="521"/>
                  </a:cubicBezTo>
                  <a:cubicBezTo>
                    <a:pt x="1472" y="501"/>
                    <a:pt x="1472" y="501"/>
                    <a:pt x="1472" y="501"/>
                  </a:cubicBezTo>
                  <a:cubicBezTo>
                    <a:pt x="1477" y="501"/>
                    <a:pt x="1477" y="501"/>
                    <a:pt x="1477" y="501"/>
                  </a:cubicBezTo>
                  <a:lnTo>
                    <a:pt x="1477" y="521"/>
                  </a:lnTo>
                  <a:close/>
                  <a:moveTo>
                    <a:pt x="1477" y="495"/>
                  </a:moveTo>
                  <a:cubicBezTo>
                    <a:pt x="1472" y="495"/>
                    <a:pt x="1472" y="495"/>
                    <a:pt x="1472" y="495"/>
                  </a:cubicBezTo>
                  <a:cubicBezTo>
                    <a:pt x="1472" y="475"/>
                    <a:pt x="1472" y="475"/>
                    <a:pt x="1472" y="475"/>
                  </a:cubicBezTo>
                  <a:cubicBezTo>
                    <a:pt x="1477" y="475"/>
                    <a:pt x="1477" y="475"/>
                    <a:pt x="1477" y="475"/>
                  </a:cubicBezTo>
                  <a:lnTo>
                    <a:pt x="1477" y="495"/>
                  </a:lnTo>
                  <a:close/>
                  <a:moveTo>
                    <a:pt x="1477" y="468"/>
                  </a:moveTo>
                  <a:cubicBezTo>
                    <a:pt x="1472" y="468"/>
                    <a:pt x="1472" y="468"/>
                    <a:pt x="1472" y="468"/>
                  </a:cubicBezTo>
                  <a:cubicBezTo>
                    <a:pt x="1472" y="449"/>
                    <a:pt x="1472" y="449"/>
                    <a:pt x="1472" y="449"/>
                  </a:cubicBezTo>
                  <a:cubicBezTo>
                    <a:pt x="1477" y="449"/>
                    <a:pt x="1477" y="449"/>
                    <a:pt x="1477" y="449"/>
                  </a:cubicBezTo>
                  <a:lnTo>
                    <a:pt x="1477" y="468"/>
                  </a:lnTo>
                  <a:close/>
                  <a:moveTo>
                    <a:pt x="1477" y="442"/>
                  </a:moveTo>
                  <a:cubicBezTo>
                    <a:pt x="1472" y="442"/>
                    <a:pt x="1472" y="442"/>
                    <a:pt x="1472" y="442"/>
                  </a:cubicBezTo>
                  <a:cubicBezTo>
                    <a:pt x="1472" y="423"/>
                    <a:pt x="1472" y="423"/>
                    <a:pt x="1472" y="423"/>
                  </a:cubicBezTo>
                  <a:cubicBezTo>
                    <a:pt x="1477" y="423"/>
                    <a:pt x="1477" y="423"/>
                    <a:pt x="1477" y="423"/>
                  </a:cubicBezTo>
                  <a:lnTo>
                    <a:pt x="1477" y="442"/>
                  </a:lnTo>
                  <a:close/>
                  <a:moveTo>
                    <a:pt x="1477" y="416"/>
                  </a:moveTo>
                  <a:cubicBezTo>
                    <a:pt x="1472" y="416"/>
                    <a:pt x="1472" y="416"/>
                    <a:pt x="1472" y="416"/>
                  </a:cubicBezTo>
                  <a:cubicBezTo>
                    <a:pt x="1472" y="396"/>
                    <a:pt x="1472" y="396"/>
                    <a:pt x="1472" y="396"/>
                  </a:cubicBezTo>
                  <a:cubicBezTo>
                    <a:pt x="1477" y="396"/>
                    <a:pt x="1477" y="396"/>
                    <a:pt x="1477" y="396"/>
                  </a:cubicBezTo>
                  <a:lnTo>
                    <a:pt x="1477" y="416"/>
                  </a:lnTo>
                  <a:close/>
                  <a:moveTo>
                    <a:pt x="1477" y="390"/>
                  </a:moveTo>
                  <a:cubicBezTo>
                    <a:pt x="1472" y="390"/>
                    <a:pt x="1472" y="390"/>
                    <a:pt x="1472" y="390"/>
                  </a:cubicBezTo>
                  <a:cubicBezTo>
                    <a:pt x="1472" y="370"/>
                    <a:pt x="1472" y="370"/>
                    <a:pt x="1472" y="370"/>
                  </a:cubicBezTo>
                  <a:cubicBezTo>
                    <a:pt x="1477" y="370"/>
                    <a:pt x="1477" y="370"/>
                    <a:pt x="1477" y="370"/>
                  </a:cubicBezTo>
                  <a:lnTo>
                    <a:pt x="1477" y="390"/>
                  </a:lnTo>
                  <a:close/>
                  <a:moveTo>
                    <a:pt x="1477" y="364"/>
                  </a:moveTo>
                  <a:cubicBezTo>
                    <a:pt x="1472" y="364"/>
                    <a:pt x="1472" y="364"/>
                    <a:pt x="1472" y="364"/>
                  </a:cubicBezTo>
                  <a:cubicBezTo>
                    <a:pt x="1472" y="344"/>
                    <a:pt x="1472" y="344"/>
                    <a:pt x="1472" y="344"/>
                  </a:cubicBezTo>
                  <a:cubicBezTo>
                    <a:pt x="1477" y="344"/>
                    <a:pt x="1477" y="344"/>
                    <a:pt x="1477" y="344"/>
                  </a:cubicBezTo>
                  <a:lnTo>
                    <a:pt x="1477" y="364"/>
                  </a:lnTo>
                  <a:close/>
                  <a:moveTo>
                    <a:pt x="1477" y="337"/>
                  </a:moveTo>
                  <a:cubicBezTo>
                    <a:pt x="1472" y="337"/>
                    <a:pt x="1472" y="337"/>
                    <a:pt x="1472" y="337"/>
                  </a:cubicBezTo>
                  <a:cubicBezTo>
                    <a:pt x="1472" y="318"/>
                    <a:pt x="1472" y="318"/>
                    <a:pt x="1472" y="318"/>
                  </a:cubicBezTo>
                  <a:cubicBezTo>
                    <a:pt x="1477" y="318"/>
                    <a:pt x="1477" y="318"/>
                    <a:pt x="1477" y="318"/>
                  </a:cubicBezTo>
                  <a:lnTo>
                    <a:pt x="1477" y="337"/>
                  </a:lnTo>
                  <a:close/>
                  <a:moveTo>
                    <a:pt x="1477" y="311"/>
                  </a:moveTo>
                  <a:cubicBezTo>
                    <a:pt x="1472" y="311"/>
                    <a:pt x="1472" y="311"/>
                    <a:pt x="1472" y="311"/>
                  </a:cubicBezTo>
                  <a:cubicBezTo>
                    <a:pt x="1472" y="291"/>
                    <a:pt x="1472" y="291"/>
                    <a:pt x="1472" y="291"/>
                  </a:cubicBezTo>
                  <a:cubicBezTo>
                    <a:pt x="1477" y="291"/>
                    <a:pt x="1477" y="291"/>
                    <a:pt x="1477" y="291"/>
                  </a:cubicBezTo>
                  <a:lnTo>
                    <a:pt x="1477" y="311"/>
                  </a:lnTo>
                  <a:close/>
                  <a:moveTo>
                    <a:pt x="1477" y="285"/>
                  </a:moveTo>
                  <a:cubicBezTo>
                    <a:pt x="1472" y="285"/>
                    <a:pt x="1472" y="285"/>
                    <a:pt x="1472" y="285"/>
                  </a:cubicBezTo>
                  <a:cubicBezTo>
                    <a:pt x="1472" y="265"/>
                    <a:pt x="1472" y="265"/>
                    <a:pt x="1472" y="265"/>
                  </a:cubicBezTo>
                  <a:cubicBezTo>
                    <a:pt x="1477" y="265"/>
                    <a:pt x="1477" y="265"/>
                    <a:pt x="1477" y="265"/>
                  </a:cubicBezTo>
                  <a:lnTo>
                    <a:pt x="1477" y="285"/>
                  </a:lnTo>
                  <a:close/>
                  <a:moveTo>
                    <a:pt x="1477" y="259"/>
                  </a:moveTo>
                  <a:cubicBezTo>
                    <a:pt x="1472" y="259"/>
                    <a:pt x="1472" y="259"/>
                    <a:pt x="1472" y="259"/>
                  </a:cubicBezTo>
                  <a:cubicBezTo>
                    <a:pt x="1472" y="239"/>
                    <a:pt x="1472" y="239"/>
                    <a:pt x="1472" y="239"/>
                  </a:cubicBezTo>
                  <a:cubicBezTo>
                    <a:pt x="1477" y="239"/>
                    <a:pt x="1477" y="239"/>
                    <a:pt x="1477" y="239"/>
                  </a:cubicBezTo>
                  <a:lnTo>
                    <a:pt x="1477" y="259"/>
                  </a:lnTo>
                  <a:close/>
                  <a:moveTo>
                    <a:pt x="1477" y="233"/>
                  </a:moveTo>
                  <a:cubicBezTo>
                    <a:pt x="1472" y="233"/>
                    <a:pt x="1472" y="233"/>
                    <a:pt x="1472" y="233"/>
                  </a:cubicBezTo>
                  <a:cubicBezTo>
                    <a:pt x="1472" y="213"/>
                    <a:pt x="1472" y="213"/>
                    <a:pt x="1472" y="213"/>
                  </a:cubicBezTo>
                  <a:cubicBezTo>
                    <a:pt x="1477" y="213"/>
                    <a:pt x="1477" y="213"/>
                    <a:pt x="1477" y="213"/>
                  </a:cubicBezTo>
                  <a:lnTo>
                    <a:pt x="1477" y="233"/>
                  </a:lnTo>
                  <a:close/>
                  <a:moveTo>
                    <a:pt x="1477" y="206"/>
                  </a:moveTo>
                  <a:cubicBezTo>
                    <a:pt x="1472" y="206"/>
                    <a:pt x="1472" y="206"/>
                    <a:pt x="1472" y="206"/>
                  </a:cubicBezTo>
                  <a:cubicBezTo>
                    <a:pt x="1472" y="187"/>
                    <a:pt x="1472" y="187"/>
                    <a:pt x="1472" y="187"/>
                  </a:cubicBezTo>
                  <a:cubicBezTo>
                    <a:pt x="1477" y="187"/>
                    <a:pt x="1477" y="187"/>
                    <a:pt x="1477" y="187"/>
                  </a:cubicBezTo>
                  <a:lnTo>
                    <a:pt x="1477" y="206"/>
                  </a:lnTo>
                  <a:close/>
                  <a:moveTo>
                    <a:pt x="1477" y="180"/>
                  </a:moveTo>
                  <a:cubicBezTo>
                    <a:pt x="1472" y="180"/>
                    <a:pt x="1472" y="180"/>
                    <a:pt x="1472" y="180"/>
                  </a:cubicBezTo>
                  <a:cubicBezTo>
                    <a:pt x="1472" y="160"/>
                    <a:pt x="1472" y="160"/>
                    <a:pt x="1472" y="160"/>
                  </a:cubicBezTo>
                  <a:cubicBezTo>
                    <a:pt x="1477" y="160"/>
                    <a:pt x="1477" y="160"/>
                    <a:pt x="1477" y="160"/>
                  </a:cubicBezTo>
                  <a:lnTo>
                    <a:pt x="1477" y="180"/>
                  </a:lnTo>
                  <a:close/>
                  <a:moveTo>
                    <a:pt x="1477" y="154"/>
                  </a:moveTo>
                  <a:cubicBezTo>
                    <a:pt x="1472" y="154"/>
                    <a:pt x="1472" y="154"/>
                    <a:pt x="1472" y="154"/>
                  </a:cubicBezTo>
                  <a:cubicBezTo>
                    <a:pt x="1472" y="134"/>
                    <a:pt x="1472" y="134"/>
                    <a:pt x="1472" y="134"/>
                  </a:cubicBezTo>
                  <a:cubicBezTo>
                    <a:pt x="1477" y="134"/>
                    <a:pt x="1477" y="134"/>
                    <a:pt x="1477" y="134"/>
                  </a:cubicBezTo>
                  <a:lnTo>
                    <a:pt x="1477" y="154"/>
                  </a:lnTo>
                  <a:close/>
                  <a:moveTo>
                    <a:pt x="1477" y="128"/>
                  </a:moveTo>
                  <a:cubicBezTo>
                    <a:pt x="1472" y="128"/>
                    <a:pt x="1472" y="128"/>
                    <a:pt x="1472" y="128"/>
                  </a:cubicBezTo>
                  <a:cubicBezTo>
                    <a:pt x="1472" y="108"/>
                    <a:pt x="1472" y="108"/>
                    <a:pt x="1472" y="108"/>
                  </a:cubicBezTo>
                  <a:cubicBezTo>
                    <a:pt x="1477" y="108"/>
                    <a:pt x="1477" y="108"/>
                    <a:pt x="1477" y="108"/>
                  </a:cubicBezTo>
                  <a:lnTo>
                    <a:pt x="1477" y="128"/>
                  </a:lnTo>
                  <a:close/>
                  <a:moveTo>
                    <a:pt x="1486" y="521"/>
                  </a:moveTo>
                  <a:cubicBezTo>
                    <a:pt x="1482" y="521"/>
                    <a:pt x="1482" y="521"/>
                    <a:pt x="1482" y="521"/>
                  </a:cubicBezTo>
                  <a:cubicBezTo>
                    <a:pt x="1482" y="501"/>
                    <a:pt x="1482" y="501"/>
                    <a:pt x="1482" y="501"/>
                  </a:cubicBezTo>
                  <a:cubicBezTo>
                    <a:pt x="1486" y="501"/>
                    <a:pt x="1486" y="501"/>
                    <a:pt x="1486" y="501"/>
                  </a:cubicBezTo>
                  <a:lnTo>
                    <a:pt x="1486" y="521"/>
                  </a:lnTo>
                  <a:close/>
                  <a:moveTo>
                    <a:pt x="1486" y="495"/>
                  </a:moveTo>
                  <a:cubicBezTo>
                    <a:pt x="1482" y="495"/>
                    <a:pt x="1482" y="495"/>
                    <a:pt x="1482" y="495"/>
                  </a:cubicBezTo>
                  <a:cubicBezTo>
                    <a:pt x="1482" y="475"/>
                    <a:pt x="1482" y="475"/>
                    <a:pt x="1482" y="475"/>
                  </a:cubicBezTo>
                  <a:cubicBezTo>
                    <a:pt x="1486" y="475"/>
                    <a:pt x="1486" y="475"/>
                    <a:pt x="1486" y="475"/>
                  </a:cubicBezTo>
                  <a:lnTo>
                    <a:pt x="1486" y="495"/>
                  </a:lnTo>
                  <a:close/>
                  <a:moveTo>
                    <a:pt x="1486" y="468"/>
                  </a:moveTo>
                  <a:cubicBezTo>
                    <a:pt x="1482" y="468"/>
                    <a:pt x="1482" y="468"/>
                    <a:pt x="1482" y="468"/>
                  </a:cubicBezTo>
                  <a:cubicBezTo>
                    <a:pt x="1482" y="449"/>
                    <a:pt x="1482" y="449"/>
                    <a:pt x="1482" y="449"/>
                  </a:cubicBezTo>
                  <a:cubicBezTo>
                    <a:pt x="1486" y="449"/>
                    <a:pt x="1486" y="449"/>
                    <a:pt x="1486" y="449"/>
                  </a:cubicBezTo>
                  <a:lnTo>
                    <a:pt x="1486" y="468"/>
                  </a:lnTo>
                  <a:close/>
                  <a:moveTo>
                    <a:pt x="1486" y="442"/>
                  </a:moveTo>
                  <a:cubicBezTo>
                    <a:pt x="1482" y="442"/>
                    <a:pt x="1482" y="442"/>
                    <a:pt x="1482" y="442"/>
                  </a:cubicBezTo>
                  <a:cubicBezTo>
                    <a:pt x="1482" y="423"/>
                    <a:pt x="1482" y="423"/>
                    <a:pt x="1482" y="423"/>
                  </a:cubicBezTo>
                  <a:cubicBezTo>
                    <a:pt x="1486" y="423"/>
                    <a:pt x="1486" y="423"/>
                    <a:pt x="1486" y="423"/>
                  </a:cubicBezTo>
                  <a:lnTo>
                    <a:pt x="1486" y="442"/>
                  </a:lnTo>
                  <a:close/>
                  <a:moveTo>
                    <a:pt x="1486" y="416"/>
                  </a:moveTo>
                  <a:cubicBezTo>
                    <a:pt x="1482" y="416"/>
                    <a:pt x="1482" y="416"/>
                    <a:pt x="1482" y="416"/>
                  </a:cubicBezTo>
                  <a:cubicBezTo>
                    <a:pt x="1482" y="396"/>
                    <a:pt x="1482" y="396"/>
                    <a:pt x="1482" y="396"/>
                  </a:cubicBezTo>
                  <a:cubicBezTo>
                    <a:pt x="1486" y="396"/>
                    <a:pt x="1486" y="396"/>
                    <a:pt x="1486" y="396"/>
                  </a:cubicBezTo>
                  <a:lnTo>
                    <a:pt x="1486" y="416"/>
                  </a:lnTo>
                  <a:close/>
                  <a:moveTo>
                    <a:pt x="1486" y="390"/>
                  </a:moveTo>
                  <a:cubicBezTo>
                    <a:pt x="1482" y="390"/>
                    <a:pt x="1482" y="390"/>
                    <a:pt x="1482" y="390"/>
                  </a:cubicBezTo>
                  <a:cubicBezTo>
                    <a:pt x="1482" y="370"/>
                    <a:pt x="1482" y="370"/>
                    <a:pt x="1482" y="370"/>
                  </a:cubicBezTo>
                  <a:cubicBezTo>
                    <a:pt x="1486" y="370"/>
                    <a:pt x="1486" y="370"/>
                    <a:pt x="1486" y="370"/>
                  </a:cubicBezTo>
                  <a:lnTo>
                    <a:pt x="1486" y="390"/>
                  </a:lnTo>
                  <a:close/>
                  <a:moveTo>
                    <a:pt x="1486" y="364"/>
                  </a:moveTo>
                  <a:cubicBezTo>
                    <a:pt x="1482" y="364"/>
                    <a:pt x="1482" y="364"/>
                    <a:pt x="1482" y="364"/>
                  </a:cubicBezTo>
                  <a:cubicBezTo>
                    <a:pt x="1482" y="344"/>
                    <a:pt x="1482" y="344"/>
                    <a:pt x="1482" y="344"/>
                  </a:cubicBezTo>
                  <a:cubicBezTo>
                    <a:pt x="1486" y="344"/>
                    <a:pt x="1486" y="344"/>
                    <a:pt x="1486" y="344"/>
                  </a:cubicBezTo>
                  <a:lnTo>
                    <a:pt x="1486" y="364"/>
                  </a:lnTo>
                  <a:close/>
                  <a:moveTo>
                    <a:pt x="1486" y="337"/>
                  </a:moveTo>
                  <a:cubicBezTo>
                    <a:pt x="1482" y="337"/>
                    <a:pt x="1482" y="337"/>
                    <a:pt x="1482" y="337"/>
                  </a:cubicBezTo>
                  <a:cubicBezTo>
                    <a:pt x="1482" y="318"/>
                    <a:pt x="1482" y="318"/>
                    <a:pt x="1482" y="318"/>
                  </a:cubicBezTo>
                  <a:cubicBezTo>
                    <a:pt x="1486" y="318"/>
                    <a:pt x="1486" y="318"/>
                    <a:pt x="1486" y="318"/>
                  </a:cubicBezTo>
                  <a:lnTo>
                    <a:pt x="1486" y="337"/>
                  </a:lnTo>
                  <a:close/>
                  <a:moveTo>
                    <a:pt x="1486" y="311"/>
                  </a:moveTo>
                  <a:cubicBezTo>
                    <a:pt x="1482" y="311"/>
                    <a:pt x="1482" y="311"/>
                    <a:pt x="1482" y="311"/>
                  </a:cubicBezTo>
                  <a:cubicBezTo>
                    <a:pt x="1482" y="291"/>
                    <a:pt x="1482" y="291"/>
                    <a:pt x="1482" y="291"/>
                  </a:cubicBezTo>
                  <a:cubicBezTo>
                    <a:pt x="1486" y="291"/>
                    <a:pt x="1486" y="291"/>
                    <a:pt x="1486" y="291"/>
                  </a:cubicBezTo>
                  <a:lnTo>
                    <a:pt x="1486" y="311"/>
                  </a:lnTo>
                  <a:close/>
                  <a:moveTo>
                    <a:pt x="1486" y="285"/>
                  </a:moveTo>
                  <a:cubicBezTo>
                    <a:pt x="1482" y="285"/>
                    <a:pt x="1482" y="285"/>
                    <a:pt x="1482" y="285"/>
                  </a:cubicBezTo>
                  <a:cubicBezTo>
                    <a:pt x="1482" y="265"/>
                    <a:pt x="1482" y="265"/>
                    <a:pt x="1482" y="265"/>
                  </a:cubicBezTo>
                  <a:cubicBezTo>
                    <a:pt x="1486" y="265"/>
                    <a:pt x="1486" y="265"/>
                    <a:pt x="1486" y="265"/>
                  </a:cubicBezTo>
                  <a:lnTo>
                    <a:pt x="1486" y="285"/>
                  </a:lnTo>
                  <a:close/>
                  <a:moveTo>
                    <a:pt x="1486" y="259"/>
                  </a:moveTo>
                  <a:cubicBezTo>
                    <a:pt x="1482" y="259"/>
                    <a:pt x="1482" y="259"/>
                    <a:pt x="1482" y="259"/>
                  </a:cubicBezTo>
                  <a:cubicBezTo>
                    <a:pt x="1482" y="239"/>
                    <a:pt x="1482" y="239"/>
                    <a:pt x="1482" y="239"/>
                  </a:cubicBezTo>
                  <a:cubicBezTo>
                    <a:pt x="1486" y="239"/>
                    <a:pt x="1486" y="239"/>
                    <a:pt x="1486" y="239"/>
                  </a:cubicBezTo>
                  <a:lnTo>
                    <a:pt x="1486" y="259"/>
                  </a:lnTo>
                  <a:close/>
                  <a:moveTo>
                    <a:pt x="1486" y="233"/>
                  </a:moveTo>
                  <a:cubicBezTo>
                    <a:pt x="1482" y="233"/>
                    <a:pt x="1482" y="233"/>
                    <a:pt x="1482" y="233"/>
                  </a:cubicBezTo>
                  <a:cubicBezTo>
                    <a:pt x="1482" y="213"/>
                    <a:pt x="1482" y="213"/>
                    <a:pt x="1482" y="213"/>
                  </a:cubicBezTo>
                  <a:cubicBezTo>
                    <a:pt x="1486" y="213"/>
                    <a:pt x="1486" y="213"/>
                    <a:pt x="1486" y="213"/>
                  </a:cubicBezTo>
                  <a:lnTo>
                    <a:pt x="1486" y="233"/>
                  </a:lnTo>
                  <a:close/>
                  <a:moveTo>
                    <a:pt x="1486" y="206"/>
                  </a:moveTo>
                  <a:cubicBezTo>
                    <a:pt x="1482" y="206"/>
                    <a:pt x="1482" y="206"/>
                    <a:pt x="1482" y="206"/>
                  </a:cubicBezTo>
                  <a:cubicBezTo>
                    <a:pt x="1482" y="187"/>
                    <a:pt x="1482" y="187"/>
                    <a:pt x="1482" y="187"/>
                  </a:cubicBezTo>
                  <a:cubicBezTo>
                    <a:pt x="1486" y="187"/>
                    <a:pt x="1486" y="187"/>
                    <a:pt x="1486" y="187"/>
                  </a:cubicBezTo>
                  <a:lnTo>
                    <a:pt x="1486" y="206"/>
                  </a:lnTo>
                  <a:close/>
                  <a:moveTo>
                    <a:pt x="1486" y="180"/>
                  </a:moveTo>
                  <a:cubicBezTo>
                    <a:pt x="1482" y="180"/>
                    <a:pt x="1482" y="180"/>
                    <a:pt x="1482" y="180"/>
                  </a:cubicBezTo>
                  <a:cubicBezTo>
                    <a:pt x="1482" y="160"/>
                    <a:pt x="1482" y="160"/>
                    <a:pt x="1482" y="160"/>
                  </a:cubicBezTo>
                  <a:cubicBezTo>
                    <a:pt x="1486" y="160"/>
                    <a:pt x="1486" y="160"/>
                    <a:pt x="1486" y="160"/>
                  </a:cubicBezTo>
                  <a:lnTo>
                    <a:pt x="1486" y="180"/>
                  </a:lnTo>
                  <a:close/>
                  <a:moveTo>
                    <a:pt x="1486" y="154"/>
                  </a:moveTo>
                  <a:cubicBezTo>
                    <a:pt x="1482" y="154"/>
                    <a:pt x="1482" y="154"/>
                    <a:pt x="1482" y="154"/>
                  </a:cubicBezTo>
                  <a:cubicBezTo>
                    <a:pt x="1482" y="134"/>
                    <a:pt x="1482" y="134"/>
                    <a:pt x="1482" y="134"/>
                  </a:cubicBezTo>
                  <a:cubicBezTo>
                    <a:pt x="1486" y="134"/>
                    <a:pt x="1486" y="134"/>
                    <a:pt x="1486" y="134"/>
                  </a:cubicBezTo>
                  <a:lnTo>
                    <a:pt x="1486" y="154"/>
                  </a:lnTo>
                  <a:close/>
                  <a:moveTo>
                    <a:pt x="1486" y="128"/>
                  </a:moveTo>
                  <a:cubicBezTo>
                    <a:pt x="1482" y="128"/>
                    <a:pt x="1482" y="128"/>
                    <a:pt x="1482" y="128"/>
                  </a:cubicBezTo>
                  <a:cubicBezTo>
                    <a:pt x="1482" y="108"/>
                    <a:pt x="1482" y="108"/>
                    <a:pt x="1482" y="108"/>
                  </a:cubicBezTo>
                  <a:cubicBezTo>
                    <a:pt x="1486" y="108"/>
                    <a:pt x="1486" y="108"/>
                    <a:pt x="1486" y="108"/>
                  </a:cubicBezTo>
                  <a:lnTo>
                    <a:pt x="1486" y="128"/>
                  </a:lnTo>
                  <a:close/>
                  <a:moveTo>
                    <a:pt x="1505" y="508"/>
                  </a:moveTo>
                  <a:cubicBezTo>
                    <a:pt x="1505" y="509"/>
                    <a:pt x="1505" y="510"/>
                    <a:pt x="1504" y="510"/>
                  </a:cubicBezTo>
                  <a:cubicBezTo>
                    <a:pt x="1491" y="510"/>
                    <a:pt x="1491" y="510"/>
                    <a:pt x="1491" y="510"/>
                  </a:cubicBezTo>
                  <a:cubicBezTo>
                    <a:pt x="1490" y="510"/>
                    <a:pt x="1489" y="509"/>
                    <a:pt x="1489" y="508"/>
                  </a:cubicBezTo>
                  <a:cubicBezTo>
                    <a:pt x="1489" y="503"/>
                    <a:pt x="1489" y="503"/>
                    <a:pt x="1489" y="503"/>
                  </a:cubicBezTo>
                  <a:cubicBezTo>
                    <a:pt x="1489" y="502"/>
                    <a:pt x="1490" y="502"/>
                    <a:pt x="1491" y="502"/>
                  </a:cubicBezTo>
                  <a:cubicBezTo>
                    <a:pt x="1504" y="502"/>
                    <a:pt x="1504" y="502"/>
                    <a:pt x="1504" y="502"/>
                  </a:cubicBezTo>
                  <a:cubicBezTo>
                    <a:pt x="1505" y="502"/>
                    <a:pt x="1505" y="502"/>
                    <a:pt x="1505" y="503"/>
                  </a:cubicBezTo>
                  <a:lnTo>
                    <a:pt x="1505" y="508"/>
                  </a:lnTo>
                  <a:close/>
                  <a:moveTo>
                    <a:pt x="1505" y="497"/>
                  </a:moveTo>
                  <a:cubicBezTo>
                    <a:pt x="1505" y="498"/>
                    <a:pt x="1505" y="499"/>
                    <a:pt x="1504" y="499"/>
                  </a:cubicBezTo>
                  <a:cubicBezTo>
                    <a:pt x="1491" y="499"/>
                    <a:pt x="1491" y="499"/>
                    <a:pt x="1491" y="499"/>
                  </a:cubicBezTo>
                  <a:cubicBezTo>
                    <a:pt x="1490" y="499"/>
                    <a:pt x="1489" y="498"/>
                    <a:pt x="1489" y="497"/>
                  </a:cubicBezTo>
                  <a:cubicBezTo>
                    <a:pt x="1489" y="492"/>
                    <a:pt x="1489" y="492"/>
                    <a:pt x="1489" y="492"/>
                  </a:cubicBezTo>
                  <a:cubicBezTo>
                    <a:pt x="1489" y="492"/>
                    <a:pt x="1490" y="491"/>
                    <a:pt x="1491" y="491"/>
                  </a:cubicBezTo>
                  <a:cubicBezTo>
                    <a:pt x="1504" y="491"/>
                    <a:pt x="1504" y="491"/>
                    <a:pt x="1504" y="491"/>
                  </a:cubicBezTo>
                  <a:cubicBezTo>
                    <a:pt x="1505" y="491"/>
                    <a:pt x="1505" y="492"/>
                    <a:pt x="1505" y="492"/>
                  </a:cubicBezTo>
                  <a:lnTo>
                    <a:pt x="1505" y="497"/>
                  </a:lnTo>
                  <a:close/>
                  <a:moveTo>
                    <a:pt x="1505" y="476"/>
                  </a:moveTo>
                  <a:cubicBezTo>
                    <a:pt x="1505" y="477"/>
                    <a:pt x="1505" y="477"/>
                    <a:pt x="1504" y="477"/>
                  </a:cubicBezTo>
                  <a:cubicBezTo>
                    <a:pt x="1491" y="477"/>
                    <a:pt x="1491" y="477"/>
                    <a:pt x="1491" y="477"/>
                  </a:cubicBezTo>
                  <a:cubicBezTo>
                    <a:pt x="1490" y="477"/>
                    <a:pt x="1489" y="477"/>
                    <a:pt x="1489" y="476"/>
                  </a:cubicBezTo>
                  <a:cubicBezTo>
                    <a:pt x="1489" y="471"/>
                    <a:pt x="1489" y="471"/>
                    <a:pt x="1489" y="471"/>
                  </a:cubicBezTo>
                  <a:cubicBezTo>
                    <a:pt x="1489" y="470"/>
                    <a:pt x="1490" y="469"/>
                    <a:pt x="1491" y="469"/>
                  </a:cubicBezTo>
                  <a:cubicBezTo>
                    <a:pt x="1504" y="469"/>
                    <a:pt x="1504" y="469"/>
                    <a:pt x="1504" y="469"/>
                  </a:cubicBezTo>
                  <a:cubicBezTo>
                    <a:pt x="1505" y="469"/>
                    <a:pt x="1505" y="470"/>
                    <a:pt x="1505" y="471"/>
                  </a:cubicBezTo>
                  <a:lnTo>
                    <a:pt x="1505" y="476"/>
                  </a:lnTo>
                  <a:close/>
                  <a:moveTo>
                    <a:pt x="1505" y="465"/>
                  </a:moveTo>
                  <a:cubicBezTo>
                    <a:pt x="1505" y="466"/>
                    <a:pt x="1505" y="467"/>
                    <a:pt x="1504" y="467"/>
                  </a:cubicBezTo>
                  <a:cubicBezTo>
                    <a:pt x="1491" y="467"/>
                    <a:pt x="1491" y="467"/>
                    <a:pt x="1491" y="467"/>
                  </a:cubicBezTo>
                  <a:cubicBezTo>
                    <a:pt x="1490" y="467"/>
                    <a:pt x="1489" y="466"/>
                    <a:pt x="1489" y="465"/>
                  </a:cubicBezTo>
                  <a:cubicBezTo>
                    <a:pt x="1489" y="460"/>
                    <a:pt x="1489" y="460"/>
                    <a:pt x="1489" y="460"/>
                  </a:cubicBezTo>
                  <a:cubicBezTo>
                    <a:pt x="1489" y="459"/>
                    <a:pt x="1490" y="458"/>
                    <a:pt x="1491" y="458"/>
                  </a:cubicBezTo>
                  <a:cubicBezTo>
                    <a:pt x="1504" y="458"/>
                    <a:pt x="1504" y="458"/>
                    <a:pt x="1504" y="458"/>
                  </a:cubicBezTo>
                  <a:cubicBezTo>
                    <a:pt x="1505" y="458"/>
                    <a:pt x="1505" y="459"/>
                    <a:pt x="1505" y="460"/>
                  </a:cubicBezTo>
                  <a:lnTo>
                    <a:pt x="1505" y="465"/>
                  </a:lnTo>
                  <a:close/>
                  <a:moveTo>
                    <a:pt x="1505" y="454"/>
                  </a:moveTo>
                  <a:cubicBezTo>
                    <a:pt x="1505" y="455"/>
                    <a:pt x="1505" y="456"/>
                    <a:pt x="1504" y="456"/>
                  </a:cubicBezTo>
                  <a:cubicBezTo>
                    <a:pt x="1491" y="456"/>
                    <a:pt x="1491" y="456"/>
                    <a:pt x="1491" y="456"/>
                  </a:cubicBezTo>
                  <a:cubicBezTo>
                    <a:pt x="1490" y="456"/>
                    <a:pt x="1489" y="455"/>
                    <a:pt x="1489" y="454"/>
                  </a:cubicBezTo>
                  <a:cubicBezTo>
                    <a:pt x="1489" y="449"/>
                    <a:pt x="1489" y="449"/>
                    <a:pt x="1489" y="449"/>
                  </a:cubicBezTo>
                  <a:cubicBezTo>
                    <a:pt x="1489" y="448"/>
                    <a:pt x="1490" y="448"/>
                    <a:pt x="1491" y="448"/>
                  </a:cubicBezTo>
                  <a:cubicBezTo>
                    <a:pt x="1504" y="448"/>
                    <a:pt x="1504" y="448"/>
                    <a:pt x="1504" y="448"/>
                  </a:cubicBezTo>
                  <a:cubicBezTo>
                    <a:pt x="1505" y="448"/>
                    <a:pt x="1505" y="448"/>
                    <a:pt x="1505" y="449"/>
                  </a:cubicBezTo>
                  <a:lnTo>
                    <a:pt x="1505" y="454"/>
                  </a:lnTo>
                  <a:close/>
                  <a:moveTo>
                    <a:pt x="1505" y="443"/>
                  </a:moveTo>
                  <a:cubicBezTo>
                    <a:pt x="1505" y="444"/>
                    <a:pt x="1505" y="445"/>
                    <a:pt x="1504" y="445"/>
                  </a:cubicBezTo>
                  <a:cubicBezTo>
                    <a:pt x="1491" y="445"/>
                    <a:pt x="1491" y="445"/>
                    <a:pt x="1491" y="445"/>
                  </a:cubicBezTo>
                  <a:cubicBezTo>
                    <a:pt x="1490" y="445"/>
                    <a:pt x="1489" y="444"/>
                    <a:pt x="1489" y="443"/>
                  </a:cubicBezTo>
                  <a:cubicBezTo>
                    <a:pt x="1489" y="439"/>
                    <a:pt x="1489" y="439"/>
                    <a:pt x="1489" y="439"/>
                  </a:cubicBezTo>
                  <a:cubicBezTo>
                    <a:pt x="1489" y="438"/>
                    <a:pt x="1490" y="437"/>
                    <a:pt x="1491" y="437"/>
                  </a:cubicBezTo>
                  <a:cubicBezTo>
                    <a:pt x="1504" y="437"/>
                    <a:pt x="1504" y="437"/>
                    <a:pt x="1504" y="437"/>
                  </a:cubicBezTo>
                  <a:cubicBezTo>
                    <a:pt x="1505" y="437"/>
                    <a:pt x="1505" y="438"/>
                    <a:pt x="1505" y="439"/>
                  </a:cubicBezTo>
                  <a:lnTo>
                    <a:pt x="1505" y="443"/>
                  </a:lnTo>
                  <a:close/>
                  <a:moveTo>
                    <a:pt x="1505" y="433"/>
                  </a:moveTo>
                  <a:cubicBezTo>
                    <a:pt x="1505" y="434"/>
                    <a:pt x="1505" y="434"/>
                    <a:pt x="1504" y="434"/>
                  </a:cubicBezTo>
                  <a:cubicBezTo>
                    <a:pt x="1491" y="434"/>
                    <a:pt x="1491" y="434"/>
                    <a:pt x="1491" y="434"/>
                  </a:cubicBezTo>
                  <a:cubicBezTo>
                    <a:pt x="1490" y="434"/>
                    <a:pt x="1489" y="434"/>
                    <a:pt x="1489" y="433"/>
                  </a:cubicBezTo>
                  <a:cubicBezTo>
                    <a:pt x="1489" y="428"/>
                    <a:pt x="1489" y="428"/>
                    <a:pt x="1489" y="428"/>
                  </a:cubicBezTo>
                  <a:cubicBezTo>
                    <a:pt x="1489" y="427"/>
                    <a:pt x="1490" y="426"/>
                    <a:pt x="1491" y="426"/>
                  </a:cubicBezTo>
                  <a:cubicBezTo>
                    <a:pt x="1504" y="426"/>
                    <a:pt x="1504" y="426"/>
                    <a:pt x="1504" y="426"/>
                  </a:cubicBezTo>
                  <a:cubicBezTo>
                    <a:pt x="1505" y="426"/>
                    <a:pt x="1505" y="427"/>
                    <a:pt x="1505" y="428"/>
                  </a:cubicBezTo>
                  <a:lnTo>
                    <a:pt x="1505" y="433"/>
                  </a:lnTo>
                  <a:close/>
                  <a:moveTo>
                    <a:pt x="1505" y="411"/>
                  </a:moveTo>
                  <a:cubicBezTo>
                    <a:pt x="1505" y="412"/>
                    <a:pt x="1505" y="413"/>
                    <a:pt x="1504" y="413"/>
                  </a:cubicBezTo>
                  <a:cubicBezTo>
                    <a:pt x="1491" y="413"/>
                    <a:pt x="1491" y="413"/>
                    <a:pt x="1491" y="413"/>
                  </a:cubicBezTo>
                  <a:cubicBezTo>
                    <a:pt x="1490" y="413"/>
                    <a:pt x="1489" y="412"/>
                    <a:pt x="1489" y="411"/>
                  </a:cubicBezTo>
                  <a:cubicBezTo>
                    <a:pt x="1489" y="406"/>
                    <a:pt x="1489" y="406"/>
                    <a:pt x="1489" y="406"/>
                  </a:cubicBezTo>
                  <a:cubicBezTo>
                    <a:pt x="1489" y="405"/>
                    <a:pt x="1490" y="405"/>
                    <a:pt x="1491" y="405"/>
                  </a:cubicBezTo>
                  <a:cubicBezTo>
                    <a:pt x="1504" y="405"/>
                    <a:pt x="1504" y="405"/>
                    <a:pt x="1504" y="405"/>
                  </a:cubicBezTo>
                  <a:cubicBezTo>
                    <a:pt x="1505" y="405"/>
                    <a:pt x="1505" y="405"/>
                    <a:pt x="1505" y="406"/>
                  </a:cubicBezTo>
                  <a:lnTo>
                    <a:pt x="1505" y="411"/>
                  </a:lnTo>
                  <a:close/>
                  <a:moveTo>
                    <a:pt x="1505" y="400"/>
                  </a:moveTo>
                  <a:cubicBezTo>
                    <a:pt x="1505" y="401"/>
                    <a:pt x="1505" y="402"/>
                    <a:pt x="1504" y="402"/>
                  </a:cubicBezTo>
                  <a:cubicBezTo>
                    <a:pt x="1491" y="402"/>
                    <a:pt x="1491" y="402"/>
                    <a:pt x="1491" y="402"/>
                  </a:cubicBezTo>
                  <a:cubicBezTo>
                    <a:pt x="1490" y="402"/>
                    <a:pt x="1489" y="401"/>
                    <a:pt x="1489" y="400"/>
                  </a:cubicBezTo>
                  <a:cubicBezTo>
                    <a:pt x="1489" y="395"/>
                    <a:pt x="1489" y="395"/>
                    <a:pt x="1489" y="395"/>
                  </a:cubicBezTo>
                  <a:cubicBezTo>
                    <a:pt x="1489" y="395"/>
                    <a:pt x="1490" y="394"/>
                    <a:pt x="1491" y="394"/>
                  </a:cubicBezTo>
                  <a:cubicBezTo>
                    <a:pt x="1504" y="394"/>
                    <a:pt x="1504" y="394"/>
                    <a:pt x="1504" y="394"/>
                  </a:cubicBezTo>
                  <a:cubicBezTo>
                    <a:pt x="1505" y="394"/>
                    <a:pt x="1505" y="395"/>
                    <a:pt x="1505" y="395"/>
                  </a:cubicBezTo>
                  <a:lnTo>
                    <a:pt x="1505" y="400"/>
                  </a:lnTo>
                  <a:close/>
                  <a:moveTo>
                    <a:pt x="1505" y="390"/>
                  </a:moveTo>
                  <a:cubicBezTo>
                    <a:pt x="1505" y="390"/>
                    <a:pt x="1505" y="391"/>
                    <a:pt x="1504" y="391"/>
                  </a:cubicBezTo>
                  <a:cubicBezTo>
                    <a:pt x="1491" y="391"/>
                    <a:pt x="1491" y="391"/>
                    <a:pt x="1491" y="391"/>
                  </a:cubicBezTo>
                  <a:cubicBezTo>
                    <a:pt x="1490" y="391"/>
                    <a:pt x="1489" y="390"/>
                    <a:pt x="1489" y="390"/>
                  </a:cubicBezTo>
                  <a:cubicBezTo>
                    <a:pt x="1489" y="385"/>
                    <a:pt x="1489" y="385"/>
                    <a:pt x="1489" y="385"/>
                  </a:cubicBezTo>
                  <a:cubicBezTo>
                    <a:pt x="1489" y="384"/>
                    <a:pt x="1490" y="383"/>
                    <a:pt x="1491" y="383"/>
                  </a:cubicBezTo>
                  <a:cubicBezTo>
                    <a:pt x="1504" y="383"/>
                    <a:pt x="1504" y="383"/>
                    <a:pt x="1504" y="383"/>
                  </a:cubicBezTo>
                  <a:cubicBezTo>
                    <a:pt x="1505" y="383"/>
                    <a:pt x="1505" y="384"/>
                    <a:pt x="1505" y="385"/>
                  </a:cubicBezTo>
                  <a:lnTo>
                    <a:pt x="1505" y="390"/>
                  </a:lnTo>
                  <a:close/>
                  <a:moveTo>
                    <a:pt x="1505" y="379"/>
                  </a:moveTo>
                  <a:cubicBezTo>
                    <a:pt x="1505" y="380"/>
                    <a:pt x="1505" y="380"/>
                    <a:pt x="1504" y="380"/>
                  </a:cubicBezTo>
                  <a:cubicBezTo>
                    <a:pt x="1491" y="380"/>
                    <a:pt x="1491" y="380"/>
                    <a:pt x="1491" y="380"/>
                  </a:cubicBezTo>
                  <a:cubicBezTo>
                    <a:pt x="1490" y="380"/>
                    <a:pt x="1489" y="380"/>
                    <a:pt x="1489" y="379"/>
                  </a:cubicBezTo>
                  <a:cubicBezTo>
                    <a:pt x="1489" y="374"/>
                    <a:pt x="1489" y="374"/>
                    <a:pt x="1489" y="374"/>
                  </a:cubicBezTo>
                  <a:cubicBezTo>
                    <a:pt x="1489" y="373"/>
                    <a:pt x="1490" y="372"/>
                    <a:pt x="1491" y="372"/>
                  </a:cubicBezTo>
                  <a:cubicBezTo>
                    <a:pt x="1504" y="372"/>
                    <a:pt x="1504" y="372"/>
                    <a:pt x="1504" y="372"/>
                  </a:cubicBezTo>
                  <a:cubicBezTo>
                    <a:pt x="1505" y="372"/>
                    <a:pt x="1505" y="373"/>
                    <a:pt x="1505" y="374"/>
                  </a:cubicBezTo>
                  <a:lnTo>
                    <a:pt x="1505" y="379"/>
                  </a:lnTo>
                  <a:close/>
                  <a:moveTo>
                    <a:pt x="1505" y="368"/>
                  </a:moveTo>
                  <a:cubicBezTo>
                    <a:pt x="1505" y="369"/>
                    <a:pt x="1505" y="370"/>
                    <a:pt x="1504" y="370"/>
                  </a:cubicBezTo>
                  <a:cubicBezTo>
                    <a:pt x="1491" y="370"/>
                    <a:pt x="1491" y="370"/>
                    <a:pt x="1491" y="370"/>
                  </a:cubicBezTo>
                  <a:cubicBezTo>
                    <a:pt x="1490" y="370"/>
                    <a:pt x="1489" y="369"/>
                    <a:pt x="1489" y="368"/>
                  </a:cubicBezTo>
                  <a:cubicBezTo>
                    <a:pt x="1489" y="363"/>
                    <a:pt x="1489" y="363"/>
                    <a:pt x="1489" y="363"/>
                  </a:cubicBezTo>
                  <a:cubicBezTo>
                    <a:pt x="1489" y="362"/>
                    <a:pt x="1490" y="361"/>
                    <a:pt x="1491" y="361"/>
                  </a:cubicBezTo>
                  <a:cubicBezTo>
                    <a:pt x="1504" y="361"/>
                    <a:pt x="1504" y="361"/>
                    <a:pt x="1504" y="361"/>
                  </a:cubicBezTo>
                  <a:cubicBezTo>
                    <a:pt x="1505" y="361"/>
                    <a:pt x="1505" y="362"/>
                    <a:pt x="1505" y="363"/>
                  </a:cubicBezTo>
                  <a:lnTo>
                    <a:pt x="1505" y="368"/>
                  </a:lnTo>
                  <a:close/>
                  <a:moveTo>
                    <a:pt x="1505" y="357"/>
                  </a:moveTo>
                  <a:cubicBezTo>
                    <a:pt x="1505" y="358"/>
                    <a:pt x="1505" y="359"/>
                    <a:pt x="1504" y="359"/>
                  </a:cubicBezTo>
                  <a:cubicBezTo>
                    <a:pt x="1491" y="359"/>
                    <a:pt x="1491" y="359"/>
                    <a:pt x="1491" y="359"/>
                  </a:cubicBezTo>
                  <a:cubicBezTo>
                    <a:pt x="1490" y="359"/>
                    <a:pt x="1489" y="358"/>
                    <a:pt x="1489" y="357"/>
                  </a:cubicBezTo>
                  <a:cubicBezTo>
                    <a:pt x="1489" y="352"/>
                    <a:pt x="1489" y="352"/>
                    <a:pt x="1489" y="352"/>
                  </a:cubicBezTo>
                  <a:cubicBezTo>
                    <a:pt x="1489" y="351"/>
                    <a:pt x="1490" y="351"/>
                    <a:pt x="1491" y="351"/>
                  </a:cubicBezTo>
                  <a:cubicBezTo>
                    <a:pt x="1504" y="351"/>
                    <a:pt x="1504" y="351"/>
                    <a:pt x="1504" y="351"/>
                  </a:cubicBezTo>
                  <a:cubicBezTo>
                    <a:pt x="1505" y="351"/>
                    <a:pt x="1505" y="351"/>
                    <a:pt x="1505" y="352"/>
                  </a:cubicBezTo>
                  <a:lnTo>
                    <a:pt x="1505" y="357"/>
                  </a:lnTo>
                  <a:close/>
                  <a:moveTo>
                    <a:pt x="1526" y="508"/>
                  </a:moveTo>
                  <a:cubicBezTo>
                    <a:pt x="1526" y="509"/>
                    <a:pt x="1525" y="510"/>
                    <a:pt x="1524" y="510"/>
                  </a:cubicBezTo>
                  <a:cubicBezTo>
                    <a:pt x="1512" y="510"/>
                    <a:pt x="1512" y="510"/>
                    <a:pt x="1512" y="510"/>
                  </a:cubicBezTo>
                  <a:cubicBezTo>
                    <a:pt x="1511" y="510"/>
                    <a:pt x="1510" y="509"/>
                    <a:pt x="1510" y="508"/>
                  </a:cubicBezTo>
                  <a:cubicBezTo>
                    <a:pt x="1510" y="503"/>
                    <a:pt x="1510" y="503"/>
                    <a:pt x="1510" y="503"/>
                  </a:cubicBezTo>
                  <a:cubicBezTo>
                    <a:pt x="1510" y="502"/>
                    <a:pt x="1511" y="502"/>
                    <a:pt x="1512" y="502"/>
                  </a:cubicBezTo>
                  <a:cubicBezTo>
                    <a:pt x="1524" y="502"/>
                    <a:pt x="1524" y="502"/>
                    <a:pt x="1524" y="502"/>
                  </a:cubicBezTo>
                  <a:cubicBezTo>
                    <a:pt x="1525" y="502"/>
                    <a:pt x="1526" y="502"/>
                    <a:pt x="1526" y="503"/>
                  </a:cubicBezTo>
                  <a:lnTo>
                    <a:pt x="1526" y="508"/>
                  </a:lnTo>
                  <a:close/>
                  <a:moveTo>
                    <a:pt x="1526" y="497"/>
                  </a:moveTo>
                  <a:cubicBezTo>
                    <a:pt x="1526" y="498"/>
                    <a:pt x="1525" y="499"/>
                    <a:pt x="1524" y="499"/>
                  </a:cubicBezTo>
                  <a:cubicBezTo>
                    <a:pt x="1512" y="499"/>
                    <a:pt x="1512" y="499"/>
                    <a:pt x="1512" y="499"/>
                  </a:cubicBezTo>
                  <a:cubicBezTo>
                    <a:pt x="1511" y="499"/>
                    <a:pt x="1510" y="498"/>
                    <a:pt x="1510" y="497"/>
                  </a:cubicBezTo>
                  <a:cubicBezTo>
                    <a:pt x="1510" y="492"/>
                    <a:pt x="1510" y="492"/>
                    <a:pt x="1510" y="492"/>
                  </a:cubicBezTo>
                  <a:cubicBezTo>
                    <a:pt x="1510" y="492"/>
                    <a:pt x="1511" y="491"/>
                    <a:pt x="1512" y="491"/>
                  </a:cubicBezTo>
                  <a:cubicBezTo>
                    <a:pt x="1524" y="491"/>
                    <a:pt x="1524" y="491"/>
                    <a:pt x="1524" y="491"/>
                  </a:cubicBezTo>
                  <a:cubicBezTo>
                    <a:pt x="1525" y="491"/>
                    <a:pt x="1526" y="492"/>
                    <a:pt x="1526" y="492"/>
                  </a:cubicBezTo>
                  <a:lnTo>
                    <a:pt x="1526" y="497"/>
                  </a:lnTo>
                  <a:close/>
                  <a:moveTo>
                    <a:pt x="1526" y="487"/>
                  </a:moveTo>
                  <a:cubicBezTo>
                    <a:pt x="1526" y="487"/>
                    <a:pt x="1525" y="488"/>
                    <a:pt x="1524" y="488"/>
                  </a:cubicBezTo>
                  <a:cubicBezTo>
                    <a:pt x="1512" y="488"/>
                    <a:pt x="1512" y="488"/>
                    <a:pt x="1512" y="488"/>
                  </a:cubicBezTo>
                  <a:cubicBezTo>
                    <a:pt x="1511" y="488"/>
                    <a:pt x="1510" y="487"/>
                    <a:pt x="1510" y="487"/>
                  </a:cubicBezTo>
                  <a:cubicBezTo>
                    <a:pt x="1510" y="482"/>
                    <a:pt x="1510" y="482"/>
                    <a:pt x="1510" y="482"/>
                  </a:cubicBezTo>
                  <a:cubicBezTo>
                    <a:pt x="1510" y="481"/>
                    <a:pt x="1511" y="480"/>
                    <a:pt x="1512" y="480"/>
                  </a:cubicBezTo>
                  <a:cubicBezTo>
                    <a:pt x="1524" y="480"/>
                    <a:pt x="1524" y="480"/>
                    <a:pt x="1524" y="480"/>
                  </a:cubicBezTo>
                  <a:cubicBezTo>
                    <a:pt x="1525" y="480"/>
                    <a:pt x="1526" y="481"/>
                    <a:pt x="1526" y="482"/>
                  </a:cubicBezTo>
                  <a:lnTo>
                    <a:pt x="1526" y="487"/>
                  </a:lnTo>
                  <a:close/>
                  <a:moveTo>
                    <a:pt x="1526" y="465"/>
                  </a:moveTo>
                  <a:cubicBezTo>
                    <a:pt x="1526" y="466"/>
                    <a:pt x="1525" y="467"/>
                    <a:pt x="1524" y="467"/>
                  </a:cubicBezTo>
                  <a:cubicBezTo>
                    <a:pt x="1512" y="467"/>
                    <a:pt x="1512" y="467"/>
                    <a:pt x="1512" y="467"/>
                  </a:cubicBezTo>
                  <a:cubicBezTo>
                    <a:pt x="1511" y="467"/>
                    <a:pt x="1510" y="466"/>
                    <a:pt x="1510" y="465"/>
                  </a:cubicBezTo>
                  <a:cubicBezTo>
                    <a:pt x="1510" y="460"/>
                    <a:pt x="1510" y="460"/>
                    <a:pt x="1510" y="460"/>
                  </a:cubicBezTo>
                  <a:cubicBezTo>
                    <a:pt x="1510" y="459"/>
                    <a:pt x="1511" y="458"/>
                    <a:pt x="1512" y="458"/>
                  </a:cubicBezTo>
                  <a:cubicBezTo>
                    <a:pt x="1524" y="458"/>
                    <a:pt x="1524" y="458"/>
                    <a:pt x="1524" y="458"/>
                  </a:cubicBezTo>
                  <a:cubicBezTo>
                    <a:pt x="1525" y="458"/>
                    <a:pt x="1526" y="459"/>
                    <a:pt x="1526" y="460"/>
                  </a:cubicBezTo>
                  <a:lnTo>
                    <a:pt x="1526" y="465"/>
                  </a:lnTo>
                  <a:close/>
                  <a:moveTo>
                    <a:pt x="1526" y="454"/>
                  </a:moveTo>
                  <a:cubicBezTo>
                    <a:pt x="1526" y="455"/>
                    <a:pt x="1525" y="456"/>
                    <a:pt x="1524" y="456"/>
                  </a:cubicBezTo>
                  <a:cubicBezTo>
                    <a:pt x="1512" y="456"/>
                    <a:pt x="1512" y="456"/>
                    <a:pt x="1512" y="456"/>
                  </a:cubicBezTo>
                  <a:cubicBezTo>
                    <a:pt x="1511" y="456"/>
                    <a:pt x="1510" y="455"/>
                    <a:pt x="1510" y="454"/>
                  </a:cubicBezTo>
                  <a:cubicBezTo>
                    <a:pt x="1510" y="449"/>
                    <a:pt x="1510" y="449"/>
                    <a:pt x="1510" y="449"/>
                  </a:cubicBezTo>
                  <a:cubicBezTo>
                    <a:pt x="1510" y="448"/>
                    <a:pt x="1511" y="448"/>
                    <a:pt x="1512" y="448"/>
                  </a:cubicBezTo>
                  <a:cubicBezTo>
                    <a:pt x="1524" y="448"/>
                    <a:pt x="1524" y="448"/>
                    <a:pt x="1524" y="448"/>
                  </a:cubicBezTo>
                  <a:cubicBezTo>
                    <a:pt x="1525" y="448"/>
                    <a:pt x="1526" y="448"/>
                    <a:pt x="1526" y="449"/>
                  </a:cubicBezTo>
                  <a:lnTo>
                    <a:pt x="1526" y="454"/>
                  </a:lnTo>
                  <a:close/>
                  <a:moveTo>
                    <a:pt x="1526" y="443"/>
                  </a:moveTo>
                  <a:cubicBezTo>
                    <a:pt x="1526" y="444"/>
                    <a:pt x="1525" y="445"/>
                    <a:pt x="1524" y="445"/>
                  </a:cubicBezTo>
                  <a:cubicBezTo>
                    <a:pt x="1512" y="445"/>
                    <a:pt x="1512" y="445"/>
                    <a:pt x="1512" y="445"/>
                  </a:cubicBezTo>
                  <a:cubicBezTo>
                    <a:pt x="1511" y="445"/>
                    <a:pt x="1510" y="444"/>
                    <a:pt x="1510" y="443"/>
                  </a:cubicBezTo>
                  <a:cubicBezTo>
                    <a:pt x="1510" y="439"/>
                    <a:pt x="1510" y="439"/>
                    <a:pt x="1510" y="439"/>
                  </a:cubicBezTo>
                  <a:cubicBezTo>
                    <a:pt x="1510" y="438"/>
                    <a:pt x="1511" y="437"/>
                    <a:pt x="1512" y="437"/>
                  </a:cubicBezTo>
                  <a:cubicBezTo>
                    <a:pt x="1524" y="437"/>
                    <a:pt x="1524" y="437"/>
                    <a:pt x="1524" y="437"/>
                  </a:cubicBezTo>
                  <a:cubicBezTo>
                    <a:pt x="1525" y="437"/>
                    <a:pt x="1526" y="438"/>
                    <a:pt x="1526" y="439"/>
                  </a:cubicBezTo>
                  <a:lnTo>
                    <a:pt x="1526" y="443"/>
                  </a:lnTo>
                  <a:close/>
                  <a:moveTo>
                    <a:pt x="1526" y="433"/>
                  </a:moveTo>
                  <a:cubicBezTo>
                    <a:pt x="1526" y="434"/>
                    <a:pt x="1525" y="434"/>
                    <a:pt x="1524" y="434"/>
                  </a:cubicBezTo>
                  <a:cubicBezTo>
                    <a:pt x="1512" y="434"/>
                    <a:pt x="1512" y="434"/>
                    <a:pt x="1512" y="434"/>
                  </a:cubicBezTo>
                  <a:cubicBezTo>
                    <a:pt x="1511" y="434"/>
                    <a:pt x="1510" y="434"/>
                    <a:pt x="1510" y="433"/>
                  </a:cubicBezTo>
                  <a:cubicBezTo>
                    <a:pt x="1510" y="428"/>
                    <a:pt x="1510" y="428"/>
                    <a:pt x="1510" y="428"/>
                  </a:cubicBezTo>
                  <a:cubicBezTo>
                    <a:pt x="1510" y="427"/>
                    <a:pt x="1511" y="426"/>
                    <a:pt x="1512" y="426"/>
                  </a:cubicBezTo>
                  <a:cubicBezTo>
                    <a:pt x="1524" y="426"/>
                    <a:pt x="1524" y="426"/>
                    <a:pt x="1524" y="426"/>
                  </a:cubicBezTo>
                  <a:cubicBezTo>
                    <a:pt x="1525" y="426"/>
                    <a:pt x="1526" y="427"/>
                    <a:pt x="1526" y="428"/>
                  </a:cubicBezTo>
                  <a:lnTo>
                    <a:pt x="1526" y="433"/>
                  </a:lnTo>
                  <a:close/>
                  <a:moveTo>
                    <a:pt x="1526" y="422"/>
                  </a:moveTo>
                  <a:cubicBezTo>
                    <a:pt x="1526" y="423"/>
                    <a:pt x="1525" y="424"/>
                    <a:pt x="1524" y="424"/>
                  </a:cubicBezTo>
                  <a:cubicBezTo>
                    <a:pt x="1512" y="424"/>
                    <a:pt x="1512" y="424"/>
                    <a:pt x="1512" y="424"/>
                  </a:cubicBezTo>
                  <a:cubicBezTo>
                    <a:pt x="1511" y="424"/>
                    <a:pt x="1510" y="423"/>
                    <a:pt x="1510" y="422"/>
                  </a:cubicBezTo>
                  <a:cubicBezTo>
                    <a:pt x="1510" y="417"/>
                    <a:pt x="1510" y="417"/>
                    <a:pt x="1510" y="417"/>
                  </a:cubicBezTo>
                  <a:cubicBezTo>
                    <a:pt x="1510" y="416"/>
                    <a:pt x="1511" y="415"/>
                    <a:pt x="1512" y="415"/>
                  </a:cubicBezTo>
                  <a:cubicBezTo>
                    <a:pt x="1524" y="415"/>
                    <a:pt x="1524" y="415"/>
                    <a:pt x="1524" y="415"/>
                  </a:cubicBezTo>
                  <a:cubicBezTo>
                    <a:pt x="1525" y="415"/>
                    <a:pt x="1526" y="416"/>
                    <a:pt x="1526" y="417"/>
                  </a:cubicBezTo>
                  <a:lnTo>
                    <a:pt x="1526" y="422"/>
                  </a:lnTo>
                  <a:close/>
                  <a:moveTo>
                    <a:pt x="1526" y="411"/>
                  </a:moveTo>
                  <a:cubicBezTo>
                    <a:pt x="1526" y="412"/>
                    <a:pt x="1525" y="413"/>
                    <a:pt x="1524" y="413"/>
                  </a:cubicBezTo>
                  <a:cubicBezTo>
                    <a:pt x="1512" y="413"/>
                    <a:pt x="1512" y="413"/>
                    <a:pt x="1512" y="413"/>
                  </a:cubicBezTo>
                  <a:cubicBezTo>
                    <a:pt x="1511" y="413"/>
                    <a:pt x="1510" y="412"/>
                    <a:pt x="1510" y="411"/>
                  </a:cubicBezTo>
                  <a:cubicBezTo>
                    <a:pt x="1510" y="406"/>
                    <a:pt x="1510" y="406"/>
                    <a:pt x="1510" y="406"/>
                  </a:cubicBezTo>
                  <a:cubicBezTo>
                    <a:pt x="1510" y="405"/>
                    <a:pt x="1511" y="405"/>
                    <a:pt x="1512" y="405"/>
                  </a:cubicBezTo>
                  <a:cubicBezTo>
                    <a:pt x="1524" y="405"/>
                    <a:pt x="1524" y="405"/>
                    <a:pt x="1524" y="405"/>
                  </a:cubicBezTo>
                  <a:cubicBezTo>
                    <a:pt x="1525" y="405"/>
                    <a:pt x="1526" y="405"/>
                    <a:pt x="1526" y="406"/>
                  </a:cubicBezTo>
                  <a:lnTo>
                    <a:pt x="1526" y="411"/>
                  </a:lnTo>
                  <a:close/>
                  <a:moveTo>
                    <a:pt x="1526" y="400"/>
                  </a:moveTo>
                  <a:cubicBezTo>
                    <a:pt x="1526" y="401"/>
                    <a:pt x="1525" y="402"/>
                    <a:pt x="1524" y="402"/>
                  </a:cubicBezTo>
                  <a:cubicBezTo>
                    <a:pt x="1512" y="402"/>
                    <a:pt x="1512" y="402"/>
                    <a:pt x="1512" y="402"/>
                  </a:cubicBezTo>
                  <a:cubicBezTo>
                    <a:pt x="1511" y="402"/>
                    <a:pt x="1510" y="401"/>
                    <a:pt x="1510" y="400"/>
                  </a:cubicBezTo>
                  <a:cubicBezTo>
                    <a:pt x="1510" y="395"/>
                    <a:pt x="1510" y="395"/>
                    <a:pt x="1510" y="395"/>
                  </a:cubicBezTo>
                  <a:cubicBezTo>
                    <a:pt x="1510" y="395"/>
                    <a:pt x="1511" y="394"/>
                    <a:pt x="1512" y="394"/>
                  </a:cubicBezTo>
                  <a:cubicBezTo>
                    <a:pt x="1524" y="394"/>
                    <a:pt x="1524" y="394"/>
                    <a:pt x="1524" y="394"/>
                  </a:cubicBezTo>
                  <a:cubicBezTo>
                    <a:pt x="1525" y="394"/>
                    <a:pt x="1526" y="395"/>
                    <a:pt x="1526" y="395"/>
                  </a:cubicBezTo>
                  <a:lnTo>
                    <a:pt x="1526" y="400"/>
                  </a:lnTo>
                  <a:close/>
                  <a:moveTo>
                    <a:pt x="1526" y="390"/>
                  </a:moveTo>
                  <a:cubicBezTo>
                    <a:pt x="1526" y="390"/>
                    <a:pt x="1525" y="391"/>
                    <a:pt x="1524" y="391"/>
                  </a:cubicBezTo>
                  <a:cubicBezTo>
                    <a:pt x="1512" y="391"/>
                    <a:pt x="1512" y="391"/>
                    <a:pt x="1512" y="391"/>
                  </a:cubicBezTo>
                  <a:cubicBezTo>
                    <a:pt x="1511" y="391"/>
                    <a:pt x="1510" y="390"/>
                    <a:pt x="1510" y="390"/>
                  </a:cubicBezTo>
                  <a:cubicBezTo>
                    <a:pt x="1510" y="385"/>
                    <a:pt x="1510" y="385"/>
                    <a:pt x="1510" y="385"/>
                  </a:cubicBezTo>
                  <a:cubicBezTo>
                    <a:pt x="1510" y="384"/>
                    <a:pt x="1511" y="383"/>
                    <a:pt x="1512" y="383"/>
                  </a:cubicBezTo>
                  <a:cubicBezTo>
                    <a:pt x="1524" y="383"/>
                    <a:pt x="1524" y="383"/>
                    <a:pt x="1524" y="383"/>
                  </a:cubicBezTo>
                  <a:cubicBezTo>
                    <a:pt x="1525" y="383"/>
                    <a:pt x="1526" y="384"/>
                    <a:pt x="1526" y="385"/>
                  </a:cubicBezTo>
                  <a:lnTo>
                    <a:pt x="1526" y="390"/>
                  </a:lnTo>
                  <a:close/>
                  <a:moveTo>
                    <a:pt x="1526" y="379"/>
                  </a:moveTo>
                  <a:cubicBezTo>
                    <a:pt x="1526" y="380"/>
                    <a:pt x="1525" y="380"/>
                    <a:pt x="1524" y="380"/>
                  </a:cubicBezTo>
                  <a:cubicBezTo>
                    <a:pt x="1512" y="380"/>
                    <a:pt x="1512" y="380"/>
                    <a:pt x="1512" y="380"/>
                  </a:cubicBezTo>
                  <a:cubicBezTo>
                    <a:pt x="1511" y="380"/>
                    <a:pt x="1510" y="380"/>
                    <a:pt x="1510" y="379"/>
                  </a:cubicBezTo>
                  <a:cubicBezTo>
                    <a:pt x="1510" y="374"/>
                    <a:pt x="1510" y="374"/>
                    <a:pt x="1510" y="374"/>
                  </a:cubicBezTo>
                  <a:cubicBezTo>
                    <a:pt x="1510" y="373"/>
                    <a:pt x="1511" y="372"/>
                    <a:pt x="1512" y="372"/>
                  </a:cubicBezTo>
                  <a:cubicBezTo>
                    <a:pt x="1524" y="372"/>
                    <a:pt x="1524" y="372"/>
                    <a:pt x="1524" y="372"/>
                  </a:cubicBezTo>
                  <a:cubicBezTo>
                    <a:pt x="1525" y="372"/>
                    <a:pt x="1526" y="373"/>
                    <a:pt x="1526" y="374"/>
                  </a:cubicBezTo>
                  <a:lnTo>
                    <a:pt x="1526" y="379"/>
                  </a:lnTo>
                  <a:close/>
                  <a:moveTo>
                    <a:pt x="1526" y="357"/>
                  </a:moveTo>
                  <a:cubicBezTo>
                    <a:pt x="1526" y="358"/>
                    <a:pt x="1525" y="359"/>
                    <a:pt x="1524" y="359"/>
                  </a:cubicBezTo>
                  <a:cubicBezTo>
                    <a:pt x="1512" y="359"/>
                    <a:pt x="1512" y="359"/>
                    <a:pt x="1512" y="359"/>
                  </a:cubicBezTo>
                  <a:cubicBezTo>
                    <a:pt x="1511" y="359"/>
                    <a:pt x="1510" y="358"/>
                    <a:pt x="1510" y="357"/>
                  </a:cubicBezTo>
                  <a:cubicBezTo>
                    <a:pt x="1510" y="352"/>
                    <a:pt x="1510" y="352"/>
                    <a:pt x="1510" y="352"/>
                  </a:cubicBezTo>
                  <a:cubicBezTo>
                    <a:pt x="1510" y="351"/>
                    <a:pt x="1511" y="351"/>
                    <a:pt x="1512" y="351"/>
                  </a:cubicBezTo>
                  <a:cubicBezTo>
                    <a:pt x="1524" y="351"/>
                    <a:pt x="1524" y="351"/>
                    <a:pt x="1524" y="351"/>
                  </a:cubicBezTo>
                  <a:cubicBezTo>
                    <a:pt x="1525" y="351"/>
                    <a:pt x="1526" y="351"/>
                    <a:pt x="1526" y="352"/>
                  </a:cubicBezTo>
                  <a:lnTo>
                    <a:pt x="1526" y="357"/>
                  </a:lnTo>
                  <a:close/>
                  <a:moveTo>
                    <a:pt x="1526" y="346"/>
                  </a:moveTo>
                  <a:cubicBezTo>
                    <a:pt x="1526" y="347"/>
                    <a:pt x="1525" y="348"/>
                    <a:pt x="1524" y="348"/>
                  </a:cubicBezTo>
                  <a:cubicBezTo>
                    <a:pt x="1512" y="348"/>
                    <a:pt x="1512" y="348"/>
                    <a:pt x="1512" y="348"/>
                  </a:cubicBezTo>
                  <a:cubicBezTo>
                    <a:pt x="1511" y="348"/>
                    <a:pt x="1510" y="347"/>
                    <a:pt x="1510" y="346"/>
                  </a:cubicBezTo>
                  <a:cubicBezTo>
                    <a:pt x="1510" y="341"/>
                    <a:pt x="1510" y="341"/>
                    <a:pt x="1510" y="341"/>
                  </a:cubicBezTo>
                  <a:cubicBezTo>
                    <a:pt x="1510" y="341"/>
                    <a:pt x="1511" y="340"/>
                    <a:pt x="1512" y="340"/>
                  </a:cubicBezTo>
                  <a:cubicBezTo>
                    <a:pt x="1524" y="340"/>
                    <a:pt x="1524" y="340"/>
                    <a:pt x="1524" y="340"/>
                  </a:cubicBezTo>
                  <a:cubicBezTo>
                    <a:pt x="1525" y="340"/>
                    <a:pt x="1526" y="341"/>
                    <a:pt x="1526" y="341"/>
                  </a:cubicBezTo>
                  <a:lnTo>
                    <a:pt x="1526" y="346"/>
                  </a:lnTo>
                  <a:close/>
                  <a:moveTo>
                    <a:pt x="1526" y="336"/>
                  </a:moveTo>
                  <a:cubicBezTo>
                    <a:pt x="1526" y="337"/>
                    <a:pt x="1525" y="337"/>
                    <a:pt x="1524" y="337"/>
                  </a:cubicBezTo>
                  <a:cubicBezTo>
                    <a:pt x="1512" y="337"/>
                    <a:pt x="1512" y="337"/>
                    <a:pt x="1512" y="337"/>
                  </a:cubicBezTo>
                  <a:cubicBezTo>
                    <a:pt x="1511" y="337"/>
                    <a:pt x="1510" y="337"/>
                    <a:pt x="1510" y="336"/>
                  </a:cubicBezTo>
                  <a:cubicBezTo>
                    <a:pt x="1510" y="331"/>
                    <a:pt x="1510" y="331"/>
                    <a:pt x="1510" y="331"/>
                  </a:cubicBezTo>
                  <a:cubicBezTo>
                    <a:pt x="1510" y="330"/>
                    <a:pt x="1511" y="329"/>
                    <a:pt x="1512" y="329"/>
                  </a:cubicBezTo>
                  <a:cubicBezTo>
                    <a:pt x="1524" y="329"/>
                    <a:pt x="1524" y="329"/>
                    <a:pt x="1524" y="329"/>
                  </a:cubicBezTo>
                  <a:cubicBezTo>
                    <a:pt x="1525" y="329"/>
                    <a:pt x="1526" y="330"/>
                    <a:pt x="1526" y="331"/>
                  </a:cubicBezTo>
                  <a:lnTo>
                    <a:pt x="1526" y="336"/>
                  </a:lnTo>
                  <a:close/>
                  <a:moveTo>
                    <a:pt x="1526" y="325"/>
                  </a:moveTo>
                  <a:cubicBezTo>
                    <a:pt x="1526" y="326"/>
                    <a:pt x="1525" y="326"/>
                    <a:pt x="1524" y="326"/>
                  </a:cubicBezTo>
                  <a:cubicBezTo>
                    <a:pt x="1512" y="326"/>
                    <a:pt x="1512" y="326"/>
                    <a:pt x="1512" y="326"/>
                  </a:cubicBezTo>
                  <a:cubicBezTo>
                    <a:pt x="1511" y="326"/>
                    <a:pt x="1510" y="326"/>
                    <a:pt x="1510" y="325"/>
                  </a:cubicBezTo>
                  <a:cubicBezTo>
                    <a:pt x="1510" y="320"/>
                    <a:pt x="1510" y="320"/>
                    <a:pt x="1510" y="320"/>
                  </a:cubicBezTo>
                  <a:cubicBezTo>
                    <a:pt x="1510" y="319"/>
                    <a:pt x="1511" y="318"/>
                    <a:pt x="1512" y="318"/>
                  </a:cubicBezTo>
                  <a:cubicBezTo>
                    <a:pt x="1524" y="318"/>
                    <a:pt x="1524" y="318"/>
                    <a:pt x="1524" y="318"/>
                  </a:cubicBezTo>
                  <a:cubicBezTo>
                    <a:pt x="1525" y="318"/>
                    <a:pt x="1526" y="319"/>
                    <a:pt x="1526" y="320"/>
                  </a:cubicBezTo>
                  <a:lnTo>
                    <a:pt x="1526" y="325"/>
                  </a:lnTo>
                  <a:close/>
                  <a:moveTo>
                    <a:pt x="1526" y="314"/>
                  </a:moveTo>
                  <a:cubicBezTo>
                    <a:pt x="1526" y="315"/>
                    <a:pt x="1525" y="316"/>
                    <a:pt x="1524" y="316"/>
                  </a:cubicBezTo>
                  <a:cubicBezTo>
                    <a:pt x="1512" y="316"/>
                    <a:pt x="1512" y="316"/>
                    <a:pt x="1512" y="316"/>
                  </a:cubicBezTo>
                  <a:cubicBezTo>
                    <a:pt x="1511" y="316"/>
                    <a:pt x="1510" y="315"/>
                    <a:pt x="1510" y="314"/>
                  </a:cubicBezTo>
                  <a:cubicBezTo>
                    <a:pt x="1510" y="309"/>
                    <a:pt x="1510" y="309"/>
                    <a:pt x="1510" y="309"/>
                  </a:cubicBezTo>
                  <a:cubicBezTo>
                    <a:pt x="1510" y="308"/>
                    <a:pt x="1511" y="308"/>
                    <a:pt x="1512" y="308"/>
                  </a:cubicBezTo>
                  <a:cubicBezTo>
                    <a:pt x="1524" y="308"/>
                    <a:pt x="1524" y="308"/>
                    <a:pt x="1524" y="308"/>
                  </a:cubicBezTo>
                  <a:cubicBezTo>
                    <a:pt x="1525" y="308"/>
                    <a:pt x="1526" y="308"/>
                    <a:pt x="1526" y="309"/>
                  </a:cubicBezTo>
                  <a:lnTo>
                    <a:pt x="1526" y="314"/>
                  </a:lnTo>
                  <a:close/>
                  <a:moveTo>
                    <a:pt x="1526" y="303"/>
                  </a:moveTo>
                  <a:cubicBezTo>
                    <a:pt x="1526" y="304"/>
                    <a:pt x="1525" y="305"/>
                    <a:pt x="1524" y="305"/>
                  </a:cubicBezTo>
                  <a:cubicBezTo>
                    <a:pt x="1512" y="305"/>
                    <a:pt x="1512" y="305"/>
                    <a:pt x="1512" y="305"/>
                  </a:cubicBezTo>
                  <a:cubicBezTo>
                    <a:pt x="1511" y="305"/>
                    <a:pt x="1510" y="304"/>
                    <a:pt x="1510" y="303"/>
                  </a:cubicBezTo>
                  <a:cubicBezTo>
                    <a:pt x="1510" y="298"/>
                    <a:pt x="1510" y="298"/>
                    <a:pt x="1510" y="298"/>
                  </a:cubicBezTo>
                  <a:cubicBezTo>
                    <a:pt x="1510" y="297"/>
                    <a:pt x="1511" y="297"/>
                    <a:pt x="1512" y="297"/>
                  </a:cubicBezTo>
                  <a:cubicBezTo>
                    <a:pt x="1524" y="297"/>
                    <a:pt x="1524" y="297"/>
                    <a:pt x="1524" y="297"/>
                  </a:cubicBezTo>
                  <a:cubicBezTo>
                    <a:pt x="1525" y="297"/>
                    <a:pt x="1526" y="297"/>
                    <a:pt x="1526" y="298"/>
                  </a:cubicBezTo>
                  <a:lnTo>
                    <a:pt x="1526" y="303"/>
                  </a:lnTo>
                  <a:close/>
                  <a:moveTo>
                    <a:pt x="1526" y="292"/>
                  </a:moveTo>
                  <a:cubicBezTo>
                    <a:pt x="1526" y="293"/>
                    <a:pt x="1525" y="294"/>
                    <a:pt x="1524" y="294"/>
                  </a:cubicBezTo>
                  <a:cubicBezTo>
                    <a:pt x="1512" y="294"/>
                    <a:pt x="1512" y="294"/>
                    <a:pt x="1512" y="294"/>
                  </a:cubicBezTo>
                  <a:cubicBezTo>
                    <a:pt x="1511" y="294"/>
                    <a:pt x="1510" y="293"/>
                    <a:pt x="1510" y="292"/>
                  </a:cubicBezTo>
                  <a:cubicBezTo>
                    <a:pt x="1510" y="292"/>
                    <a:pt x="1510" y="292"/>
                    <a:pt x="1510" y="292"/>
                  </a:cubicBezTo>
                  <a:cubicBezTo>
                    <a:pt x="1510" y="291"/>
                    <a:pt x="1511" y="291"/>
                    <a:pt x="1511" y="291"/>
                  </a:cubicBezTo>
                  <a:cubicBezTo>
                    <a:pt x="1524" y="287"/>
                    <a:pt x="1524" y="287"/>
                    <a:pt x="1524" y="287"/>
                  </a:cubicBezTo>
                  <a:cubicBezTo>
                    <a:pt x="1525" y="286"/>
                    <a:pt x="1526" y="287"/>
                    <a:pt x="1526" y="288"/>
                  </a:cubicBezTo>
                  <a:lnTo>
                    <a:pt x="1526" y="292"/>
                  </a:lnTo>
                  <a:close/>
                  <a:moveTo>
                    <a:pt x="1547" y="508"/>
                  </a:moveTo>
                  <a:cubicBezTo>
                    <a:pt x="1547" y="509"/>
                    <a:pt x="1547" y="510"/>
                    <a:pt x="1546" y="510"/>
                  </a:cubicBezTo>
                  <a:cubicBezTo>
                    <a:pt x="1533" y="510"/>
                    <a:pt x="1533" y="510"/>
                    <a:pt x="1533" y="510"/>
                  </a:cubicBezTo>
                  <a:cubicBezTo>
                    <a:pt x="1532" y="510"/>
                    <a:pt x="1531" y="509"/>
                    <a:pt x="1531" y="508"/>
                  </a:cubicBezTo>
                  <a:cubicBezTo>
                    <a:pt x="1531" y="503"/>
                    <a:pt x="1531" y="503"/>
                    <a:pt x="1531" y="503"/>
                  </a:cubicBezTo>
                  <a:cubicBezTo>
                    <a:pt x="1531" y="502"/>
                    <a:pt x="1532" y="502"/>
                    <a:pt x="1533" y="502"/>
                  </a:cubicBezTo>
                  <a:cubicBezTo>
                    <a:pt x="1546" y="502"/>
                    <a:pt x="1546" y="502"/>
                    <a:pt x="1546" y="502"/>
                  </a:cubicBezTo>
                  <a:cubicBezTo>
                    <a:pt x="1547" y="502"/>
                    <a:pt x="1547" y="502"/>
                    <a:pt x="1547" y="503"/>
                  </a:cubicBezTo>
                  <a:lnTo>
                    <a:pt x="1547" y="508"/>
                  </a:lnTo>
                  <a:close/>
                  <a:moveTo>
                    <a:pt x="1547" y="487"/>
                  </a:moveTo>
                  <a:cubicBezTo>
                    <a:pt x="1547" y="487"/>
                    <a:pt x="1547" y="488"/>
                    <a:pt x="1546" y="488"/>
                  </a:cubicBezTo>
                  <a:cubicBezTo>
                    <a:pt x="1533" y="488"/>
                    <a:pt x="1533" y="488"/>
                    <a:pt x="1533" y="488"/>
                  </a:cubicBezTo>
                  <a:cubicBezTo>
                    <a:pt x="1532" y="488"/>
                    <a:pt x="1531" y="487"/>
                    <a:pt x="1531" y="487"/>
                  </a:cubicBezTo>
                  <a:cubicBezTo>
                    <a:pt x="1531" y="482"/>
                    <a:pt x="1531" y="482"/>
                    <a:pt x="1531" y="482"/>
                  </a:cubicBezTo>
                  <a:cubicBezTo>
                    <a:pt x="1531" y="481"/>
                    <a:pt x="1532" y="480"/>
                    <a:pt x="1533" y="480"/>
                  </a:cubicBezTo>
                  <a:cubicBezTo>
                    <a:pt x="1546" y="480"/>
                    <a:pt x="1546" y="480"/>
                    <a:pt x="1546" y="480"/>
                  </a:cubicBezTo>
                  <a:cubicBezTo>
                    <a:pt x="1547" y="480"/>
                    <a:pt x="1547" y="481"/>
                    <a:pt x="1547" y="482"/>
                  </a:cubicBezTo>
                  <a:lnTo>
                    <a:pt x="1547" y="487"/>
                  </a:lnTo>
                  <a:close/>
                  <a:moveTo>
                    <a:pt x="1547" y="476"/>
                  </a:moveTo>
                  <a:cubicBezTo>
                    <a:pt x="1547" y="477"/>
                    <a:pt x="1547" y="477"/>
                    <a:pt x="1546" y="477"/>
                  </a:cubicBezTo>
                  <a:cubicBezTo>
                    <a:pt x="1533" y="477"/>
                    <a:pt x="1533" y="477"/>
                    <a:pt x="1533" y="477"/>
                  </a:cubicBezTo>
                  <a:cubicBezTo>
                    <a:pt x="1532" y="477"/>
                    <a:pt x="1531" y="477"/>
                    <a:pt x="1531" y="476"/>
                  </a:cubicBezTo>
                  <a:cubicBezTo>
                    <a:pt x="1531" y="471"/>
                    <a:pt x="1531" y="471"/>
                    <a:pt x="1531" y="471"/>
                  </a:cubicBezTo>
                  <a:cubicBezTo>
                    <a:pt x="1531" y="470"/>
                    <a:pt x="1532" y="469"/>
                    <a:pt x="1533" y="469"/>
                  </a:cubicBezTo>
                  <a:cubicBezTo>
                    <a:pt x="1546" y="469"/>
                    <a:pt x="1546" y="469"/>
                    <a:pt x="1546" y="469"/>
                  </a:cubicBezTo>
                  <a:cubicBezTo>
                    <a:pt x="1547" y="469"/>
                    <a:pt x="1547" y="470"/>
                    <a:pt x="1547" y="471"/>
                  </a:cubicBezTo>
                  <a:lnTo>
                    <a:pt x="1547" y="476"/>
                  </a:lnTo>
                  <a:close/>
                  <a:moveTo>
                    <a:pt x="1547" y="465"/>
                  </a:moveTo>
                  <a:cubicBezTo>
                    <a:pt x="1547" y="466"/>
                    <a:pt x="1547" y="467"/>
                    <a:pt x="1546" y="467"/>
                  </a:cubicBezTo>
                  <a:cubicBezTo>
                    <a:pt x="1533" y="467"/>
                    <a:pt x="1533" y="467"/>
                    <a:pt x="1533" y="467"/>
                  </a:cubicBezTo>
                  <a:cubicBezTo>
                    <a:pt x="1532" y="467"/>
                    <a:pt x="1531" y="466"/>
                    <a:pt x="1531" y="465"/>
                  </a:cubicBezTo>
                  <a:cubicBezTo>
                    <a:pt x="1531" y="460"/>
                    <a:pt x="1531" y="460"/>
                    <a:pt x="1531" y="460"/>
                  </a:cubicBezTo>
                  <a:cubicBezTo>
                    <a:pt x="1531" y="459"/>
                    <a:pt x="1532" y="458"/>
                    <a:pt x="1533" y="458"/>
                  </a:cubicBezTo>
                  <a:cubicBezTo>
                    <a:pt x="1546" y="458"/>
                    <a:pt x="1546" y="458"/>
                    <a:pt x="1546" y="458"/>
                  </a:cubicBezTo>
                  <a:cubicBezTo>
                    <a:pt x="1547" y="458"/>
                    <a:pt x="1547" y="459"/>
                    <a:pt x="1547" y="460"/>
                  </a:cubicBezTo>
                  <a:lnTo>
                    <a:pt x="1547" y="465"/>
                  </a:lnTo>
                  <a:close/>
                  <a:moveTo>
                    <a:pt x="1547" y="443"/>
                  </a:moveTo>
                  <a:cubicBezTo>
                    <a:pt x="1547" y="444"/>
                    <a:pt x="1547" y="445"/>
                    <a:pt x="1546" y="445"/>
                  </a:cubicBezTo>
                  <a:cubicBezTo>
                    <a:pt x="1533" y="445"/>
                    <a:pt x="1533" y="445"/>
                    <a:pt x="1533" y="445"/>
                  </a:cubicBezTo>
                  <a:cubicBezTo>
                    <a:pt x="1532" y="445"/>
                    <a:pt x="1531" y="444"/>
                    <a:pt x="1531" y="443"/>
                  </a:cubicBezTo>
                  <a:cubicBezTo>
                    <a:pt x="1531" y="439"/>
                    <a:pt x="1531" y="439"/>
                    <a:pt x="1531" y="439"/>
                  </a:cubicBezTo>
                  <a:cubicBezTo>
                    <a:pt x="1531" y="438"/>
                    <a:pt x="1532" y="437"/>
                    <a:pt x="1533" y="437"/>
                  </a:cubicBezTo>
                  <a:cubicBezTo>
                    <a:pt x="1546" y="437"/>
                    <a:pt x="1546" y="437"/>
                    <a:pt x="1546" y="437"/>
                  </a:cubicBezTo>
                  <a:cubicBezTo>
                    <a:pt x="1547" y="437"/>
                    <a:pt x="1547" y="438"/>
                    <a:pt x="1547" y="439"/>
                  </a:cubicBezTo>
                  <a:lnTo>
                    <a:pt x="1547" y="443"/>
                  </a:lnTo>
                  <a:close/>
                  <a:moveTo>
                    <a:pt x="1547" y="433"/>
                  </a:moveTo>
                  <a:cubicBezTo>
                    <a:pt x="1547" y="434"/>
                    <a:pt x="1547" y="434"/>
                    <a:pt x="1546" y="434"/>
                  </a:cubicBezTo>
                  <a:cubicBezTo>
                    <a:pt x="1533" y="434"/>
                    <a:pt x="1533" y="434"/>
                    <a:pt x="1533" y="434"/>
                  </a:cubicBezTo>
                  <a:cubicBezTo>
                    <a:pt x="1532" y="434"/>
                    <a:pt x="1531" y="434"/>
                    <a:pt x="1531" y="433"/>
                  </a:cubicBezTo>
                  <a:cubicBezTo>
                    <a:pt x="1531" y="428"/>
                    <a:pt x="1531" y="428"/>
                    <a:pt x="1531" y="428"/>
                  </a:cubicBezTo>
                  <a:cubicBezTo>
                    <a:pt x="1531" y="427"/>
                    <a:pt x="1532" y="426"/>
                    <a:pt x="1533" y="426"/>
                  </a:cubicBezTo>
                  <a:cubicBezTo>
                    <a:pt x="1546" y="426"/>
                    <a:pt x="1546" y="426"/>
                    <a:pt x="1546" y="426"/>
                  </a:cubicBezTo>
                  <a:cubicBezTo>
                    <a:pt x="1547" y="426"/>
                    <a:pt x="1547" y="427"/>
                    <a:pt x="1547" y="428"/>
                  </a:cubicBezTo>
                  <a:lnTo>
                    <a:pt x="1547" y="433"/>
                  </a:lnTo>
                  <a:close/>
                  <a:moveTo>
                    <a:pt x="1547" y="422"/>
                  </a:moveTo>
                  <a:cubicBezTo>
                    <a:pt x="1547" y="423"/>
                    <a:pt x="1547" y="424"/>
                    <a:pt x="1546" y="424"/>
                  </a:cubicBezTo>
                  <a:cubicBezTo>
                    <a:pt x="1533" y="424"/>
                    <a:pt x="1533" y="424"/>
                    <a:pt x="1533" y="424"/>
                  </a:cubicBezTo>
                  <a:cubicBezTo>
                    <a:pt x="1532" y="424"/>
                    <a:pt x="1531" y="423"/>
                    <a:pt x="1531" y="422"/>
                  </a:cubicBezTo>
                  <a:cubicBezTo>
                    <a:pt x="1531" y="417"/>
                    <a:pt x="1531" y="417"/>
                    <a:pt x="1531" y="417"/>
                  </a:cubicBezTo>
                  <a:cubicBezTo>
                    <a:pt x="1531" y="416"/>
                    <a:pt x="1532" y="415"/>
                    <a:pt x="1533" y="415"/>
                  </a:cubicBezTo>
                  <a:cubicBezTo>
                    <a:pt x="1546" y="415"/>
                    <a:pt x="1546" y="415"/>
                    <a:pt x="1546" y="415"/>
                  </a:cubicBezTo>
                  <a:cubicBezTo>
                    <a:pt x="1547" y="415"/>
                    <a:pt x="1547" y="416"/>
                    <a:pt x="1547" y="417"/>
                  </a:cubicBezTo>
                  <a:lnTo>
                    <a:pt x="1547" y="422"/>
                  </a:lnTo>
                  <a:close/>
                  <a:moveTo>
                    <a:pt x="1547" y="411"/>
                  </a:moveTo>
                  <a:cubicBezTo>
                    <a:pt x="1547" y="412"/>
                    <a:pt x="1547" y="413"/>
                    <a:pt x="1546" y="413"/>
                  </a:cubicBezTo>
                  <a:cubicBezTo>
                    <a:pt x="1533" y="413"/>
                    <a:pt x="1533" y="413"/>
                    <a:pt x="1533" y="413"/>
                  </a:cubicBezTo>
                  <a:cubicBezTo>
                    <a:pt x="1532" y="413"/>
                    <a:pt x="1531" y="412"/>
                    <a:pt x="1531" y="411"/>
                  </a:cubicBezTo>
                  <a:cubicBezTo>
                    <a:pt x="1531" y="406"/>
                    <a:pt x="1531" y="406"/>
                    <a:pt x="1531" y="406"/>
                  </a:cubicBezTo>
                  <a:cubicBezTo>
                    <a:pt x="1531" y="405"/>
                    <a:pt x="1532" y="405"/>
                    <a:pt x="1533" y="405"/>
                  </a:cubicBezTo>
                  <a:cubicBezTo>
                    <a:pt x="1546" y="405"/>
                    <a:pt x="1546" y="405"/>
                    <a:pt x="1546" y="405"/>
                  </a:cubicBezTo>
                  <a:cubicBezTo>
                    <a:pt x="1547" y="405"/>
                    <a:pt x="1547" y="405"/>
                    <a:pt x="1547" y="406"/>
                  </a:cubicBezTo>
                  <a:lnTo>
                    <a:pt x="1547" y="411"/>
                  </a:lnTo>
                  <a:close/>
                  <a:moveTo>
                    <a:pt x="1547" y="390"/>
                  </a:moveTo>
                  <a:cubicBezTo>
                    <a:pt x="1547" y="390"/>
                    <a:pt x="1547" y="391"/>
                    <a:pt x="1546" y="391"/>
                  </a:cubicBezTo>
                  <a:cubicBezTo>
                    <a:pt x="1533" y="391"/>
                    <a:pt x="1533" y="391"/>
                    <a:pt x="1533" y="391"/>
                  </a:cubicBezTo>
                  <a:cubicBezTo>
                    <a:pt x="1532" y="391"/>
                    <a:pt x="1531" y="390"/>
                    <a:pt x="1531" y="390"/>
                  </a:cubicBezTo>
                  <a:cubicBezTo>
                    <a:pt x="1531" y="385"/>
                    <a:pt x="1531" y="385"/>
                    <a:pt x="1531" y="385"/>
                  </a:cubicBezTo>
                  <a:cubicBezTo>
                    <a:pt x="1531" y="384"/>
                    <a:pt x="1532" y="383"/>
                    <a:pt x="1533" y="383"/>
                  </a:cubicBezTo>
                  <a:cubicBezTo>
                    <a:pt x="1546" y="383"/>
                    <a:pt x="1546" y="383"/>
                    <a:pt x="1546" y="383"/>
                  </a:cubicBezTo>
                  <a:cubicBezTo>
                    <a:pt x="1547" y="383"/>
                    <a:pt x="1547" y="384"/>
                    <a:pt x="1547" y="385"/>
                  </a:cubicBezTo>
                  <a:lnTo>
                    <a:pt x="1547" y="390"/>
                  </a:lnTo>
                  <a:close/>
                  <a:moveTo>
                    <a:pt x="1547" y="379"/>
                  </a:moveTo>
                  <a:cubicBezTo>
                    <a:pt x="1547" y="380"/>
                    <a:pt x="1547" y="380"/>
                    <a:pt x="1546" y="380"/>
                  </a:cubicBezTo>
                  <a:cubicBezTo>
                    <a:pt x="1533" y="380"/>
                    <a:pt x="1533" y="380"/>
                    <a:pt x="1533" y="380"/>
                  </a:cubicBezTo>
                  <a:cubicBezTo>
                    <a:pt x="1532" y="380"/>
                    <a:pt x="1531" y="380"/>
                    <a:pt x="1531" y="379"/>
                  </a:cubicBezTo>
                  <a:cubicBezTo>
                    <a:pt x="1531" y="374"/>
                    <a:pt x="1531" y="374"/>
                    <a:pt x="1531" y="374"/>
                  </a:cubicBezTo>
                  <a:cubicBezTo>
                    <a:pt x="1531" y="373"/>
                    <a:pt x="1532" y="372"/>
                    <a:pt x="1533" y="372"/>
                  </a:cubicBezTo>
                  <a:cubicBezTo>
                    <a:pt x="1546" y="372"/>
                    <a:pt x="1546" y="372"/>
                    <a:pt x="1546" y="372"/>
                  </a:cubicBezTo>
                  <a:cubicBezTo>
                    <a:pt x="1547" y="372"/>
                    <a:pt x="1547" y="373"/>
                    <a:pt x="1547" y="374"/>
                  </a:cubicBezTo>
                  <a:lnTo>
                    <a:pt x="1547" y="379"/>
                  </a:lnTo>
                  <a:close/>
                  <a:moveTo>
                    <a:pt x="1547" y="368"/>
                  </a:moveTo>
                  <a:cubicBezTo>
                    <a:pt x="1547" y="369"/>
                    <a:pt x="1547" y="370"/>
                    <a:pt x="1546" y="370"/>
                  </a:cubicBezTo>
                  <a:cubicBezTo>
                    <a:pt x="1533" y="370"/>
                    <a:pt x="1533" y="370"/>
                    <a:pt x="1533" y="370"/>
                  </a:cubicBezTo>
                  <a:cubicBezTo>
                    <a:pt x="1532" y="370"/>
                    <a:pt x="1531" y="369"/>
                    <a:pt x="1531" y="368"/>
                  </a:cubicBezTo>
                  <a:cubicBezTo>
                    <a:pt x="1531" y="363"/>
                    <a:pt x="1531" y="363"/>
                    <a:pt x="1531" y="363"/>
                  </a:cubicBezTo>
                  <a:cubicBezTo>
                    <a:pt x="1531" y="362"/>
                    <a:pt x="1532" y="361"/>
                    <a:pt x="1533" y="361"/>
                  </a:cubicBezTo>
                  <a:cubicBezTo>
                    <a:pt x="1546" y="361"/>
                    <a:pt x="1546" y="361"/>
                    <a:pt x="1546" y="361"/>
                  </a:cubicBezTo>
                  <a:cubicBezTo>
                    <a:pt x="1547" y="361"/>
                    <a:pt x="1547" y="362"/>
                    <a:pt x="1547" y="363"/>
                  </a:cubicBezTo>
                  <a:lnTo>
                    <a:pt x="1547" y="368"/>
                  </a:lnTo>
                  <a:close/>
                  <a:moveTo>
                    <a:pt x="1547" y="357"/>
                  </a:moveTo>
                  <a:cubicBezTo>
                    <a:pt x="1547" y="358"/>
                    <a:pt x="1547" y="359"/>
                    <a:pt x="1546" y="359"/>
                  </a:cubicBezTo>
                  <a:cubicBezTo>
                    <a:pt x="1533" y="359"/>
                    <a:pt x="1533" y="359"/>
                    <a:pt x="1533" y="359"/>
                  </a:cubicBezTo>
                  <a:cubicBezTo>
                    <a:pt x="1532" y="359"/>
                    <a:pt x="1531" y="358"/>
                    <a:pt x="1531" y="357"/>
                  </a:cubicBezTo>
                  <a:cubicBezTo>
                    <a:pt x="1531" y="352"/>
                    <a:pt x="1531" y="352"/>
                    <a:pt x="1531" y="352"/>
                  </a:cubicBezTo>
                  <a:cubicBezTo>
                    <a:pt x="1531" y="351"/>
                    <a:pt x="1532" y="351"/>
                    <a:pt x="1533" y="351"/>
                  </a:cubicBezTo>
                  <a:cubicBezTo>
                    <a:pt x="1546" y="351"/>
                    <a:pt x="1546" y="351"/>
                    <a:pt x="1546" y="351"/>
                  </a:cubicBezTo>
                  <a:cubicBezTo>
                    <a:pt x="1547" y="351"/>
                    <a:pt x="1547" y="351"/>
                    <a:pt x="1547" y="352"/>
                  </a:cubicBezTo>
                  <a:lnTo>
                    <a:pt x="1547" y="357"/>
                  </a:lnTo>
                  <a:close/>
                  <a:moveTo>
                    <a:pt x="1547" y="346"/>
                  </a:moveTo>
                  <a:cubicBezTo>
                    <a:pt x="1547" y="347"/>
                    <a:pt x="1547" y="348"/>
                    <a:pt x="1546" y="348"/>
                  </a:cubicBezTo>
                  <a:cubicBezTo>
                    <a:pt x="1533" y="348"/>
                    <a:pt x="1533" y="348"/>
                    <a:pt x="1533" y="348"/>
                  </a:cubicBezTo>
                  <a:cubicBezTo>
                    <a:pt x="1532" y="348"/>
                    <a:pt x="1531" y="347"/>
                    <a:pt x="1531" y="346"/>
                  </a:cubicBezTo>
                  <a:cubicBezTo>
                    <a:pt x="1531" y="341"/>
                    <a:pt x="1531" y="341"/>
                    <a:pt x="1531" y="341"/>
                  </a:cubicBezTo>
                  <a:cubicBezTo>
                    <a:pt x="1531" y="341"/>
                    <a:pt x="1532" y="340"/>
                    <a:pt x="1533" y="340"/>
                  </a:cubicBezTo>
                  <a:cubicBezTo>
                    <a:pt x="1546" y="340"/>
                    <a:pt x="1546" y="340"/>
                    <a:pt x="1546" y="340"/>
                  </a:cubicBezTo>
                  <a:cubicBezTo>
                    <a:pt x="1547" y="340"/>
                    <a:pt x="1547" y="341"/>
                    <a:pt x="1547" y="341"/>
                  </a:cubicBezTo>
                  <a:lnTo>
                    <a:pt x="1547" y="346"/>
                  </a:lnTo>
                  <a:close/>
                  <a:moveTo>
                    <a:pt x="1547" y="336"/>
                  </a:moveTo>
                  <a:cubicBezTo>
                    <a:pt x="1547" y="337"/>
                    <a:pt x="1547" y="337"/>
                    <a:pt x="1546" y="337"/>
                  </a:cubicBezTo>
                  <a:cubicBezTo>
                    <a:pt x="1533" y="337"/>
                    <a:pt x="1533" y="337"/>
                    <a:pt x="1533" y="337"/>
                  </a:cubicBezTo>
                  <a:cubicBezTo>
                    <a:pt x="1532" y="337"/>
                    <a:pt x="1531" y="337"/>
                    <a:pt x="1531" y="336"/>
                  </a:cubicBezTo>
                  <a:cubicBezTo>
                    <a:pt x="1531" y="331"/>
                    <a:pt x="1531" y="331"/>
                    <a:pt x="1531" y="331"/>
                  </a:cubicBezTo>
                  <a:cubicBezTo>
                    <a:pt x="1531" y="330"/>
                    <a:pt x="1532" y="329"/>
                    <a:pt x="1533" y="329"/>
                  </a:cubicBezTo>
                  <a:cubicBezTo>
                    <a:pt x="1546" y="329"/>
                    <a:pt x="1546" y="329"/>
                    <a:pt x="1546" y="329"/>
                  </a:cubicBezTo>
                  <a:cubicBezTo>
                    <a:pt x="1547" y="329"/>
                    <a:pt x="1547" y="330"/>
                    <a:pt x="1547" y="331"/>
                  </a:cubicBezTo>
                  <a:lnTo>
                    <a:pt x="1547" y="336"/>
                  </a:lnTo>
                  <a:close/>
                  <a:moveTo>
                    <a:pt x="1547" y="325"/>
                  </a:moveTo>
                  <a:cubicBezTo>
                    <a:pt x="1547" y="326"/>
                    <a:pt x="1547" y="326"/>
                    <a:pt x="1546" y="326"/>
                  </a:cubicBezTo>
                  <a:cubicBezTo>
                    <a:pt x="1533" y="326"/>
                    <a:pt x="1533" y="326"/>
                    <a:pt x="1533" y="326"/>
                  </a:cubicBezTo>
                  <a:cubicBezTo>
                    <a:pt x="1532" y="326"/>
                    <a:pt x="1531" y="326"/>
                    <a:pt x="1531" y="325"/>
                  </a:cubicBezTo>
                  <a:cubicBezTo>
                    <a:pt x="1531" y="320"/>
                    <a:pt x="1531" y="320"/>
                    <a:pt x="1531" y="320"/>
                  </a:cubicBezTo>
                  <a:cubicBezTo>
                    <a:pt x="1531" y="319"/>
                    <a:pt x="1532" y="318"/>
                    <a:pt x="1533" y="318"/>
                  </a:cubicBezTo>
                  <a:cubicBezTo>
                    <a:pt x="1546" y="318"/>
                    <a:pt x="1546" y="318"/>
                    <a:pt x="1546" y="318"/>
                  </a:cubicBezTo>
                  <a:cubicBezTo>
                    <a:pt x="1547" y="318"/>
                    <a:pt x="1547" y="319"/>
                    <a:pt x="1547" y="320"/>
                  </a:cubicBezTo>
                  <a:lnTo>
                    <a:pt x="1547" y="325"/>
                  </a:lnTo>
                  <a:close/>
                  <a:moveTo>
                    <a:pt x="1547" y="314"/>
                  </a:moveTo>
                  <a:cubicBezTo>
                    <a:pt x="1547" y="315"/>
                    <a:pt x="1547" y="316"/>
                    <a:pt x="1546" y="316"/>
                  </a:cubicBezTo>
                  <a:cubicBezTo>
                    <a:pt x="1533" y="316"/>
                    <a:pt x="1533" y="316"/>
                    <a:pt x="1533" y="316"/>
                  </a:cubicBezTo>
                  <a:cubicBezTo>
                    <a:pt x="1532" y="316"/>
                    <a:pt x="1531" y="315"/>
                    <a:pt x="1531" y="314"/>
                  </a:cubicBezTo>
                  <a:cubicBezTo>
                    <a:pt x="1531" y="309"/>
                    <a:pt x="1531" y="309"/>
                    <a:pt x="1531" y="309"/>
                  </a:cubicBezTo>
                  <a:cubicBezTo>
                    <a:pt x="1531" y="308"/>
                    <a:pt x="1532" y="308"/>
                    <a:pt x="1533" y="308"/>
                  </a:cubicBezTo>
                  <a:cubicBezTo>
                    <a:pt x="1546" y="308"/>
                    <a:pt x="1546" y="308"/>
                    <a:pt x="1546" y="308"/>
                  </a:cubicBezTo>
                  <a:cubicBezTo>
                    <a:pt x="1547" y="308"/>
                    <a:pt x="1547" y="308"/>
                    <a:pt x="1547" y="309"/>
                  </a:cubicBezTo>
                  <a:lnTo>
                    <a:pt x="1547" y="314"/>
                  </a:lnTo>
                  <a:close/>
                  <a:moveTo>
                    <a:pt x="1547" y="303"/>
                  </a:moveTo>
                  <a:cubicBezTo>
                    <a:pt x="1547" y="304"/>
                    <a:pt x="1547" y="305"/>
                    <a:pt x="1546" y="305"/>
                  </a:cubicBezTo>
                  <a:cubicBezTo>
                    <a:pt x="1533" y="305"/>
                    <a:pt x="1533" y="305"/>
                    <a:pt x="1533" y="305"/>
                  </a:cubicBezTo>
                  <a:cubicBezTo>
                    <a:pt x="1532" y="305"/>
                    <a:pt x="1531" y="304"/>
                    <a:pt x="1531" y="303"/>
                  </a:cubicBezTo>
                  <a:cubicBezTo>
                    <a:pt x="1531" y="298"/>
                    <a:pt x="1531" y="298"/>
                    <a:pt x="1531" y="298"/>
                  </a:cubicBezTo>
                  <a:cubicBezTo>
                    <a:pt x="1531" y="297"/>
                    <a:pt x="1532" y="297"/>
                    <a:pt x="1533" y="297"/>
                  </a:cubicBezTo>
                  <a:cubicBezTo>
                    <a:pt x="1546" y="297"/>
                    <a:pt x="1546" y="297"/>
                    <a:pt x="1546" y="297"/>
                  </a:cubicBezTo>
                  <a:cubicBezTo>
                    <a:pt x="1547" y="297"/>
                    <a:pt x="1547" y="297"/>
                    <a:pt x="1547" y="298"/>
                  </a:cubicBezTo>
                  <a:lnTo>
                    <a:pt x="1547" y="303"/>
                  </a:lnTo>
                  <a:close/>
                  <a:moveTo>
                    <a:pt x="1547" y="292"/>
                  </a:moveTo>
                  <a:cubicBezTo>
                    <a:pt x="1547" y="293"/>
                    <a:pt x="1547" y="294"/>
                    <a:pt x="1546" y="294"/>
                  </a:cubicBezTo>
                  <a:cubicBezTo>
                    <a:pt x="1533" y="294"/>
                    <a:pt x="1533" y="294"/>
                    <a:pt x="1533" y="294"/>
                  </a:cubicBezTo>
                  <a:cubicBezTo>
                    <a:pt x="1532" y="294"/>
                    <a:pt x="1531" y="293"/>
                    <a:pt x="1531" y="292"/>
                  </a:cubicBezTo>
                  <a:cubicBezTo>
                    <a:pt x="1531" y="286"/>
                    <a:pt x="1531" y="286"/>
                    <a:pt x="1531" y="286"/>
                  </a:cubicBezTo>
                  <a:cubicBezTo>
                    <a:pt x="1531" y="285"/>
                    <a:pt x="1532" y="284"/>
                    <a:pt x="1533" y="284"/>
                  </a:cubicBezTo>
                  <a:cubicBezTo>
                    <a:pt x="1545" y="280"/>
                    <a:pt x="1545" y="280"/>
                    <a:pt x="1545" y="280"/>
                  </a:cubicBezTo>
                  <a:cubicBezTo>
                    <a:pt x="1546" y="280"/>
                    <a:pt x="1547" y="280"/>
                    <a:pt x="1547" y="282"/>
                  </a:cubicBezTo>
                  <a:lnTo>
                    <a:pt x="1547" y="292"/>
                  </a:lnTo>
                  <a:close/>
                  <a:moveTo>
                    <a:pt x="1595" y="421"/>
                  </a:moveTo>
                  <a:cubicBezTo>
                    <a:pt x="1592" y="421"/>
                    <a:pt x="1592" y="421"/>
                    <a:pt x="1592" y="421"/>
                  </a:cubicBezTo>
                  <a:cubicBezTo>
                    <a:pt x="1592" y="418"/>
                    <a:pt x="1592" y="418"/>
                    <a:pt x="1592" y="418"/>
                  </a:cubicBezTo>
                  <a:cubicBezTo>
                    <a:pt x="1595" y="418"/>
                    <a:pt x="1595" y="418"/>
                    <a:pt x="1595" y="418"/>
                  </a:cubicBezTo>
                  <a:lnTo>
                    <a:pt x="1595" y="421"/>
                  </a:lnTo>
                  <a:close/>
                  <a:moveTo>
                    <a:pt x="1595" y="415"/>
                  </a:moveTo>
                  <a:cubicBezTo>
                    <a:pt x="1592" y="415"/>
                    <a:pt x="1592" y="415"/>
                    <a:pt x="1592" y="415"/>
                  </a:cubicBezTo>
                  <a:cubicBezTo>
                    <a:pt x="1592" y="411"/>
                    <a:pt x="1592" y="411"/>
                    <a:pt x="1592" y="411"/>
                  </a:cubicBezTo>
                  <a:cubicBezTo>
                    <a:pt x="1595" y="411"/>
                    <a:pt x="1595" y="411"/>
                    <a:pt x="1595" y="411"/>
                  </a:cubicBezTo>
                  <a:lnTo>
                    <a:pt x="1595" y="415"/>
                  </a:lnTo>
                  <a:close/>
                  <a:moveTo>
                    <a:pt x="1595" y="409"/>
                  </a:moveTo>
                  <a:cubicBezTo>
                    <a:pt x="1592" y="409"/>
                    <a:pt x="1592" y="409"/>
                    <a:pt x="1592" y="409"/>
                  </a:cubicBezTo>
                  <a:cubicBezTo>
                    <a:pt x="1592" y="405"/>
                    <a:pt x="1592" y="405"/>
                    <a:pt x="1592" y="405"/>
                  </a:cubicBezTo>
                  <a:cubicBezTo>
                    <a:pt x="1595" y="405"/>
                    <a:pt x="1595" y="405"/>
                    <a:pt x="1595" y="405"/>
                  </a:cubicBezTo>
                  <a:lnTo>
                    <a:pt x="1595" y="409"/>
                  </a:lnTo>
                  <a:close/>
                  <a:moveTo>
                    <a:pt x="1595" y="402"/>
                  </a:moveTo>
                  <a:cubicBezTo>
                    <a:pt x="1592" y="402"/>
                    <a:pt x="1592" y="402"/>
                    <a:pt x="1592" y="402"/>
                  </a:cubicBezTo>
                  <a:cubicBezTo>
                    <a:pt x="1592" y="399"/>
                    <a:pt x="1592" y="399"/>
                    <a:pt x="1592" y="399"/>
                  </a:cubicBezTo>
                  <a:cubicBezTo>
                    <a:pt x="1595" y="399"/>
                    <a:pt x="1595" y="399"/>
                    <a:pt x="1595" y="399"/>
                  </a:cubicBezTo>
                  <a:lnTo>
                    <a:pt x="1595" y="402"/>
                  </a:lnTo>
                  <a:close/>
                  <a:moveTo>
                    <a:pt x="1595" y="396"/>
                  </a:moveTo>
                  <a:cubicBezTo>
                    <a:pt x="1592" y="396"/>
                    <a:pt x="1592" y="396"/>
                    <a:pt x="1592" y="396"/>
                  </a:cubicBezTo>
                  <a:cubicBezTo>
                    <a:pt x="1592" y="393"/>
                    <a:pt x="1592" y="393"/>
                    <a:pt x="1592" y="393"/>
                  </a:cubicBezTo>
                  <a:cubicBezTo>
                    <a:pt x="1595" y="393"/>
                    <a:pt x="1595" y="393"/>
                    <a:pt x="1595" y="393"/>
                  </a:cubicBezTo>
                  <a:lnTo>
                    <a:pt x="1595" y="396"/>
                  </a:lnTo>
                  <a:close/>
                  <a:moveTo>
                    <a:pt x="1595" y="390"/>
                  </a:moveTo>
                  <a:cubicBezTo>
                    <a:pt x="1592" y="390"/>
                    <a:pt x="1592" y="390"/>
                    <a:pt x="1592" y="390"/>
                  </a:cubicBezTo>
                  <a:cubicBezTo>
                    <a:pt x="1592" y="387"/>
                    <a:pt x="1592" y="387"/>
                    <a:pt x="1592" y="387"/>
                  </a:cubicBezTo>
                  <a:cubicBezTo>
                    <a:pt x="1595" y="387"/>
                    <a:pt x="1595" y="387"/>
                    <a:pt x="1595" y="387"/>
                  </a:cubicBezTo>
                  <a:lnTo>
                    <a:pt x="1595" y="390"/>
                  </a:lnTo>
                  <a:close/>
                  <a:moveTo>
                    <a:pt x="1595" y="384"/>
                  </a:moveTo>
                  <a:cubicBezTo>
                    <a:pt x="1592" y="384"/>
                    <a:pt x="1592" y="384"/>
                    <a:pt x="1592" y="384"/>
                  </a:cubicBezTo>
                  <a:cubicBezTo>
                    <a:pt x="1592" y="381"/>
                    <a:pt x="1592" y="381"/>
                    <a:pt x="1592" y="381"/>
                  </a:cubicBezTo>
                  <a:cubicBezTo>
                    <a:pt x="1595" y="381"/>
                    <a:pt x="1595" y="381"/>
                    <a:pt x="1595" y="381"/>
                  </a:cubicBezTo>
                  <a:lnTo>
                    <a:pt x="1595" y="384"/>
                  </a:lnTo>
                  <a:close/>
                  <a:moveTo>
                    <a:pt x="1595" y="378"/>
                  </a:moveTo>
                  <a:cubicBezTo>
                    <a:pt x="1592" y="378"/>
                    <a:pt x="1592" y="378"/>
                    <a:pt x="1592" y="378"/>
                  </a:cubicBezTo>
                  <a:cubicBezTo>
                    <a:pt x="1592" y="375"/>
                    <a:pt x="1592" y="375"/>
                    <a:pt x="1592" y="375"/>
                  </a:cubicBezTo>
                  <a:cubicBezTo>
                    <a:pt x="1595" y="375"/>
                    <a:pt x="1595" y="375"/>
                    <a:pt x="1595" y="375"/>
                  </a:cubicBezTo>
                  <a:lnTo>
                    <a:pt x="1595" y="378"/>
                  </a:lnTo>
                  <a:close/>
                  <a:moveTo>
                    <a:pt x="1595" y="372"/>
                  </a:moveTo>
                  <a:cubicBezTo>
                    <a:pt x="1592" y="372"/>
                    <a:pt x="1592" y="372"/>
                    <a:pt x="1592" y="372"/>
                  </a:cubicBezTo>
                  <a:cubicBezTo>
                    <a:pt x="1592" y="368"/>
                    <a:pt x="1592" y="368"/>
                    <a:pt x="1592" y="368"/>
                  </a:cubicBezTo>
                  <a:cubicBezTo>
                    <a:pt x="1595" y="368"/>
                    <a:pt x="1595" y="368"/>
                    <a:pt x="1595" y="368"/>
                  </a:cubicBezTo>
                  <a:lnTo>
                    <a:pt x="1595" y="372"/>
                  </a:lnTo>
                  <a:close/>
                  <a:moveTo>
                    <a:pt x="1595" y="366"/>
                  </a:moveTo>
                  <a:cubicBezTo>
                    <a:pt x="1592" y="366"/>
                    <a:pt x="1592" y="366"/>
                    <a:pt x="1592" y="366"/>
                  </a:cubicBezTo>
                  <a:cubicBezTo>
                    <a:pt x="1592" y="362"/>
                    <a:pt x="1592" y="362"/>
                    <a:pt x="1592" y="362"/>
                  </a:cubicBezTo>
                  <a:cubicBezTo>
                    <a:pt x="1595" y="362"/>
                    <a:pt x="1595" y="362"/>
                    <a:pt x="1595" y="362"/>
                  </a:cubicBezTo>
                  <a:lnTo>
                    <a:pt x="1595" y="366"/>
                  </a:lnTo>
                  <a:close/>
                  <a:moveTo>
                    <a:pt x="1595" y="359"/>
                  </a:moveTo>
                  <a:cubicBezTo>
                    <a:pt x="1592" y="359"/>
                    <a:pt x="1592" y="359"/>
                    <a:pt x="1592" y="359"/>
                  </a:cubicBezTo>
                  <a:cubicBezTo>
                    <a:pt x="1592" y="356"/>
                    <a:pt x="1592" y="356"/>
                    <a:pt x="1592" y="356"/>
                  </a:cubicBezTo>
                  <a:cubicBezTo>
                    <a:pt x="1595" y="356"/>
                    <a:pt x="1595" y="356"/>
                    <a:pt x="1595" y="356"/>
                  </a:cubicBezTo>
                  <a:lnTo>
                    <a:pt x="1595" y="359"/>
                  </a:lnTo>
                  <a:close/>
                  <a:moveTo>
                    <a:pt x="1595" y="347"/>
                  </a:moveTo>
                  <a:cubicBezTo>
                    <a:pt x="1592" y="347"/>
                    <a:pt x="1592" y="347"/>
                    <a:pt x="1592" y="347"/>
                  </a:cubicBezTo>
                  <a:cubicBezTo>
                    <a:pt x="1592" y="344"/>
                    <a:pt x="1592" y="344"/>
                    <a:pt x="1592" y="344"/>
                  </a:cubicBezTo>
                  <a:cubicBezTo>
                    <a:pt x="1595" y="344"/>
                    <a:pt x="1595" y="344"/>
                    <a:pt x="1595" y="344"/>
                  </a:cubicBezTo>
                  <a:lnTo>
                    <a:pt x="1595" y="347"/>
                  </a:lnTo>
                  <a:close/>
                  <a:moveTo>
                    <a:pt x="1595" y="341"/>
                  </a:moveTo>
                  <a:cubicBezTo>
                    <a:pt x="1592" y="341"/>
                    <a:pt x="1592" y="341"/>
                    <a:pt x="1592" y="341"/>
                  </a:cubicBezTo>
                  <a:cubicBezTo>
                    <a:pt x="1592" y="338"/>
                    <a:pt x="1592" y="338"/>
                    <a:pt x="1592" y="338"/>
                  </a:cubicBezTo>
                  <a:cubicBezTo>
                    <a:pt x="1595" y="338"/>
                    <a:pt x="1595" y="338"/>
                    <a:pt x="1595" y="338"/>
                  </a:cubicBezTo>
                  <a:lnTo>
                    <a:pt x="1595" y="341"/>
                  </a:lnTo>
                  <a:close/>
                  <a:moveTo>
                    <a:pt x="1595" y="335"/>
                  </a:moveTo>
                  <a:cubicBezTo>
                    <a:pt x="1592" y="335"/>
                    <a:pt x="1592" y="335"/>
                    <a:pt x="1592" y="335"/>
                  </a:cubicBezTo>
                  <a:cubicBezTo>
                    <a:pt x="1592" y="332"/>
                    <a:pt x="1592" y="332"/>
                    <a:pt x="1592" y="332"/>
                  </a:cubicBezTo>
                  <a:cubicBezTo>
                    <a:pt x="1595" y="332"/>
                    <a:pt x="1595" y="332"/>
                    <a:pt x="1595" y="332"/>
                  </a:cubicBezTo>
                  <a:lnTo>
                    <a:pt x="1595" y="335"/>
                  </a:lnTo>
                  <a:close/>
                  <a:moveTo>
                    <a:pt x="1595" y="329"/>
                  </a:moveTo>
                  <a:cubicBezTo>
                    <a:pt x="1592" y="329"/>
                    <a:pt x="1592" y="329"/>
                    <a:pt x="1592" y="329"/>
                  </a:cubicBezTo>
                  <a:cubicBezTo>
                    <a:pt x="1592" y="325"/>
                    <a:pt x="1592" y="325"/>
                    <a:pt x="1592" y="325"/>
                  </a:cubicBezTo>
                  <a:cubicBezTo>
                    <a:pt x="1595" y="325"/>
                    <a:pt x="1595" y="325"/>
                    <a:pt x="1595" y="325"/>
                  </a:cubicBezTo>
                  <a:lnTo>
                    <a:pt x="1595" y="329"/>
                  </a:lnTo>
                  <a:close/>
                  <a:moveTo>
                    <a:pt x="1595" y="323"/>
                  </a:moveTo>
                  <a:cubicBezTo>
                    <a:pt x="1592" y="323"/>
                    <a:pt x="1592" y="323"/>
                    <a:pt x="1592" y="323"/>
                  </a:cubicBezTo>
                  <a:cubicBezTo>
                    <a:pt x="1592" y="319"/>
                    <a:pt x="1592" y="319"/>
                    <a:pt x="1592" y="319"/>
                  </a:cubicBezTo>
                  <a:cubicBezTo>
                    <a:pt x="1595" y="319"/>
                    <a:pt x="1595" y="319"/>
                    <a:pt x="1595" y="319"/>
                  </a:cubicBezTo>
                  <a:lnTo>
                    <a:pt x="1595" y="323"/>
                  </a:lnTo>
                  <a:close/>
                  <a:moveTo>
                    <a:pt x="1595" y="316"/>
                  </a:moveTo>
                  <a:cubicBezTo>
                    <a:pt x="1592" y="316"/>
                    <a:pt x="1592" y="316"/>
                    <a:pt x="1592" y="316"/>
                  </a:cubicBezTo>
                  <a:cubicBezTo>
                    <a:pt x="1592" y="313"/>
                    <a:pt x="1592" y="313"/>
                    <a:pt x="1592" y="313"/>
                  </a:cubicBezTo>
                  <a:cubicBezTo>
                    <a:pt x="1595" y="313"/>
                    <a:pt x="1595" y="313"/>
                    <a:pt x="1595" y="313"/>
                  </a:cubicBezTo>
                  <a:lnTo>
                    <a:pt x="1595" y="316"/>
                  </a:lnTo>
                  <a:close/>
                  <a:moveTo>
                    <a:pt x="1595" y="310"/>
                  </a:moveTo>
                  <a:cubicBezTo>
                    <a:pt x="1592" y="310"/>
                    <a:pt x="1592" y="310"/>
                    <a:pt x="1592" y="310"/>
                  </a:cubicBezTo>
                  <a:cubicBezTo>
                    <a:pt x="1592" y="307"/>
                    <a:pt x="1592" y="307"/>
                    <a:pt x="1592" y="307"/>
                  </a:cubicBezTo>
                  <a:cubicBezTo>
                    <a:pt x="1595" y="307"/>
                    <a:pt x="1595" y="307"/>
                    <a:pt x="1595" y="307"/>
                  </a:cubicBezTo>
                  <a:lnTo>
                    <a:pt x="1595" y="310"/>
                  </a:lnTo>
                  <a:close/>
                  <a:moveTo>
                    <a:pt x="1595" y="304"/>
                  </a:moveTo>
                  <a:cubicBezTo>
                    <a:pt x="1592" y="304"/>
                    <a:pt x="1592" y="304"/>
                    <a:pt x="1592" y="304"/>
                  </a:cubicBezTo>
                  <a:cubicBezTo>
                    <a:pt x="1592" y="301"/>
                    <a:pt x="1592" y="301"/>
                    <a:pt x="1592" y="301"/>
                  </a:cubicBezTo>
                  <a:cubicBezTo>
                    <a:pt x="1595" y="301"/>
                    <a:pt x="1595" y="301"/>
                    <a:pt x="1595" y="301"/>
                  </a:cubicBezTo>
                  <a:lnTo>
                    <a:pt x="1595" y="304"/>
                  </a:lnTo>
                  <a:close/>
                  <a:moveTo>
                    <a:pt x="1595" y="298"/>
                  </a:moveTo>
                  <a:cubicBezTo>
                    <a:pt x="1592" y="298"/>
                    <a:pt x="1592" y="298"/>
                    <a:pt x="1592" y="298"/>
                  </a:cubicBezTo>
                  <a:cubicBezTo>
                    <a:pt x="1592" y="295"/>
                    <a:pt x="1592" y="295"/>
                    <a:pt x="1592" y="295"/>
                  </a:cubicBezTo>
                  <a:cubicBezTo>
                    <a:pt x="1595" y="295"/>
                    <a:pt x="1595" y="295"/>
                    <a:pt x="1595" y="295"/>
                  </a:cubicBezTo>
                  <a:lnTo>
                    <a:pt x="1595" y="298"/>
                  </a:lnTo>
                  <a:close/>
                  <a:moveTo>
                    <a:pt x="1595" y="292"/>
                  </a:moveTo>
                  <a:cubicBezTo>
                    <a:pt x="1592" y="292"/>
                    <a:pt x="1592" y="292"/>
                    <a:pt x="1592" y="292"/>
                  </a:cubicBezTo>
                  <a:cubicBezTo>
                    <a:pt x="1592" y="289"/>
                    <a:pt x="1592" y="289"/>
                    <a:pt x="1592" y="289"/>
                  </a:cubicBezTo>
                  <a:cubicBezTo>
                    <a:pt x="1595" y="289"/>
                    <a:pt x="1595" y="289"/>
                    <a:pt x="1595" y="289"/>
                  </a:cubicBezTo>
                  <a:lnTo>
                    <a:pt x="1595" y="292"/>
                  </a:lnTo>
                  <a:close/>
                  <a:moveTo>
                    <a:pt x="1600" y="421"/>
                  </a:moveTo>
                  <a:cubicBezTo>
                    <a:pt x="1596" y="421"/>
                    <a:pt x="1596" y="421"/>
                    <a:pt x="1596" y="421"/>
                  </a:cubicBezTo>
                  <a:cubicBezTo>
                    <a:pt x="1596" y="418"/>
                    <a:pt x="1596" y="418"/>
                    <a:pt x="1596" y="418"/>
                  </a:cubicBezTo>
                  <a:cubicBezTo>
                    <a:pt x="1600" y="418"/>
                    <a:pt x="1600" y="418"/>
                    <a:pt x="1600" y="418"/>
                  </a:cubicBezTo>
                  <a:lnTo>
                    <a:pt x="1600" y="421"/>
                  </a:lnTo>
                  <a:close/>
                  <a:moveTo>
                    <a:pt x="1600" y="415"/>
                  </a:moveTo>
                  <a:cubicBezTo>
                    <a:pt x="1596" y="415"/>
                    <a:pt x="1596" y="415"/>
                    <a:pt x="1596" y="415"/>
                  </a:cubicBezTo>
                  <a:cubicBezTo>
                    <a:pt x="1596" y="411"/>
                    <a:pt x="1596" y="411"/>
                    <a:pt x="1596" y="411"/>
                  </a:cubicBezTo>
                  <a:cubicBezTo>
                    <a:pt x="1600" y="411"/>
                    <a:pt x="1600" y="411"/>
                    <a:pt x="1600" y="411"/>
                  </a:cubicBezTo>
                  <a:lnTo>
                    <a:pt x="1600" y="415"/>
                  </a:lnTo>
                  <a:close/>
                  <a:moveTo>
                    <a:pt x="1600" y="409"/>
                  </a:moveTo>
                  <a:cubicBezTo>
                    <a:pt x="1596" y="409"/>
                    <a:pt x="1596" y="409"/>
                    <a:pt x="1596" y="409"/>
                  </a:cubicBezTo>
                  <a:cubicBezTo>
                    <a:pt x="1596" y="405"/>
                    <a:pt x="1596" y="405"/>
                    <a:pt x="1596" y="405"/>
                  </a:cubicBezTo>
                  <a:cubicBezTo>
                    <a:pt x="1600" y="405"/>
                    <a:pt x="1600" y="405"/>
                    <a:pt x="1600" y="405"/>
                  </a:cubicBezTo>
                  <a:lnTo>
                    <a:pt x="1600" y="409"/>
                  </a:lnTo>
                  <a:close/>
                  <a:moveTo>
                    <a:pt x="1600" y="402"/>
                  </a:moveTo>
                  <a:cubicBezTo>
                    <a:pt x="1596" y="402"/>
                    <a:pt x="1596" y="402"/>
                    <a:pt x="1596" y="402"/>
                  </a:cubicBezTo>
                  <a:cubicBezTo>
                    <a:pt x="1596" y="399"/>
                    <a:pt x="1596" y="399"/>
                    <a:pt x="1596" y="399"/>
                  </a:cubicBezTo>
                  <a:cubicBezTo>
                    <a:pt x="1600" y="399"/>
                    <a:pt x="1600" y="399"/>
                    <a:pt x="1600" y="399"/>
                  </a:cubicBezTo>
                  <a:lnTo>
                    <a:pt x="1600" y="402"/>
                  </a:lnTo>
                  <a:close/>
                  <a:moveTo>
                    <a:pt x="1600" y="396"/>
                  </a:moveTo>
                  <a:cubicBezTo>
                    <a:pt x="1596" y="396"/>
                    <a:pt x="1596" y="396"/>
                    <a:pt x="1596" y="396"/>
                  </a:cubicBezTo>
                  <a:cubicBezTo>
                    <a:pt x="1596" y="393"/>
                    <a:pt x="1596" y="393"/>
                    <a:pt x="1596" y="393"/>
                  </a:cubicBezTo>
                  <a:cubicBezTo>
                    <a:pt x="1600" y="393"/>
                    <a:pt x="1600" y="393"/>
                    <a:pt x="1600" y="393"/>
                  </a:cubicBezTo>
                  <a:lnTo>
                    <a:pt x="1600" y="396"/>
                  </a:lnTo>
                  <a:close/>
                  <a:moveTo>
                    <a:pt x="1600" y="390"/>
                  </a:moveTo>
                  <a:cubicBezTo>
                    <a:pt x="1596" y="390"/>
                    <a:pt x="1596" y="390"/>
                    <a:pt x="1596" y="390"/>
                  </a:cubicBezTo>
                  <a:cubicBezTo>
                    <a:pt x="1596" y="387"/>
                    <a:pt x="1596" y="387"/>
                    <a:pt x="1596" y="387"/>
                  </a:cubicBezTo>
                  <a:cubicBezTo>
                    <a:pt x="1600" y="387"/>
                    <a:pt x="1600" y="387"/>
                    <a:pt x="1600" y="387"/>
                  </a:cubicBezTo>
                  <a:lnTo>
                    <a:pt x="1600" y="390"/>
                  </a:lnTo>
                  <a:close/>
                  <a:moveTo>
                    <a:pt x="1600" y="384"/>
                  </a:moveTo>
                  <a:cubicBezTo>
                    <a:pt x="1596" y="384"/>
                    <a:pt x="1596" y="384"/>
                    <a:pt x="1596" y="384"/>
                  </a:cubicBezTo>
                  <a:cubicBezTo>
                    <a:pt x="1596" y="381"/>
                    <a:pt x="1596" y="381"/>
                    <a:pt x="1596" y="381"/>
                  </a:cubicBezTo>
                  <a:cubicBezTo>
                    <a:pt x="1600" y="381"/>
                    <a:pt x="1600" y="381"/>
                    <a:pt x="1600" y="381"/>
                  </a:cubicBezTo>
                  <a:lnTo>
                    <a:pt x="1600" y="384"/>
                  </a:lnTo>
                  <a:close/>
                  <a:moveTo>
                    <a:pt x="1600" y="378"/>
                  </a:moveTo>
                  <a:cubicBezTo>
                    <a:pt x="1596" y="378"/>
                    <a:pt x="1596" y="378"/>
                    <a:pt x="1596" y="378"/>
                  </a:cubicBezTo>
                  <a:cubicBezTo>
                    <a:pt x="1596" y="375"/>
                    <a:pt x="1596" y="375"/>
                    <a:pt x="1596" y="375"/>
                  </a:cubicBezTo>
                  <a:cubicBezTo>
                    <a:pt x="1600" y="375"/>
                    <a:pt x="1600" y="375"/>
                    <a:pt x="1600" y="375"/>
                  </a:cubicBezTo>
                  <a:lnTo>
                    <a:pt x="1600" y="378"/>
                  </a:lnTo>
                  <a:close/>
                  <a:moveTo>
                    <a:pt x="1600" y="372"/>
                  </a:moveTo>
                  <a:cubicBezTo>
                    <a:pt x="1596" y="372"/>
                    <a:pt x="1596" y="372"/>
                    <a:pt x="1596" y="372"/>
                  </a:cubicBezTo>
                  <a:cubicBezTo>
                    <a:pt x="1596" y="368"/>
                    <a:pt x="1596" y="368"/>
                    <a:pt x="1596" y="368"/>
                  </a:cubicBezTo>
                  <a:cubicBezTo>
                    <a:pt x="1600" y="368"/>
                    <a:pt x="1600" y="368"/>
                    <a:pt x="1600" y="368"/>
                  </a:cubicBezTo>
                  <a:lnTo>
                    <a:pt x="1600" y="372"/>
                  </a:lnTo>
                  <a:close/>
                  <a:moveTo>
                    <a:pt x="1600" y="366"/>
                  </a:moveTo>
                  <a:cubicBezTo>
                    <a:pt x="1596" y="366"/>
                    <a:pt x="1596" y="366"/>
                    <a:pt x="1596" y="366"/>
                  </a:cubicBezTo>
                  <a:cubicBezTo>
                    <a:pt x="1596" y="362"/>
                    <a:pt x="1596" y="362"/>
                    <a:pt x="1596" y="362"/>
                  </a:cubicBezTo>
                  <a:cubicBezTo>
                    <a:pt x="1600" y="362"/>
                    <a:pt x="1600" y="362"/>
                    <a:pt x="1600" y="362"/>
                  </a:cubicBezTo>
                  <a:lnTo>
                    <a:pt x="1600" y="366"/>
                  </a:lnTo>
                  <a:close/>
                  <a:moveTo>
                    <a:pt x="1600" y="359"/>
                  </a:moveTo>
                  <a:cubicBezTo>
                    <a:pt x="1596" y="359"/>
                    <a:pt x="1596" y="359"/>
                    <a:pt x="1596" y="359"/>
                  </a:cubicBezTo>
                  <a:cubicBezTo>
                    <a:pt x="1596" y="356"/>
                    <a:pt x="1596" y="356"/>
                    <a:pt x="1596" y="356"/>
                  </a:cubicBezTo>
                  <a:cubicBezTo>
                    <a:pt x="1600" y="356"/>
                    <a:pt x="1600" y="356"/>
                    <a:pt x="1600" y="356"/>
                  </a:cubicBezTo>
                  <a:lnTo>
                    <a:pt x="1600" y="359"/>
                  </a:lnTo>
                  <a:close/>
                  <a:moveTo>
                    <a:pt x="1600" y="353"/>
                  </a:moveTo>
                  <a:cubicBezTo>
                    <a:pt x="1596" y="353"/>
                    <a:pt x="1596" y="353"/>
                    <a:pt x="1596" y="353"/>
                  </a:cubicBezTo>
                  <a:cubicBezTo>
                    <a:pt x="1596" y="350"/>
                    <a:pt x="1596" y="350"/>
                    <a:pt x="1596" y="350"/>
                  </a:cubicBezTo>
                  <a:cubicBezTo>
                    <a:pt x="1600" y="350"/>
                    <a:pt x="1600" y="350"/>
                    <a:pt x="1600" y="350"/>
                  </a:cubicBezTo>
                  <a:lnTo>
                    <a:pt x="1600" y="353"/>
                  </a:lnTo>
                  <a:close/>
                  <a:moveTo>
                    <a:pt x="1600" y="347"/>
                  </a:moveTo>
                  <a:cubicBezTo>
                    <a:pt x="1596" y="347"/>
                    <a:pt x="1596" y="347"/>
                    <a:pt x="1596" y="347"/>
                  </a:cubicBezTo>
                  <a:cubicBezTo>
                    <a:pt x="1596" y="344"/>
                    <a:pt x="1596" y="344"/>
                    <a:pt x="1596" y="344"/>
                  </a:cubicBezTo>
                  <a:cubicBezTo>
                    <a:pt x="1600" y="344"/>
                    <a:pt x="1600" y="344"/>
                    <a:pt x="1600" y="344"/>
                  </a:cubicBezTo>
                  <a:lnTo>
                    <a:pt x="1600" y="347"/>
                  </a:lnTo>
                  <a:close/>
                  <a:moveTo>
                    <a:pt x="1600" y="341"/>
                  </a:moveTo>
                  <a:cubicBezTo>
                    <a:pt x="1596" y="341"/>
                    <a:pt x="1596" y="341"/>
                    <a:pt x="1596" y="341"/>
                  </a:cubicBezTo>
                  <a:cubicBezTo>
                    <a:pt x="1596" y="338"/>
                    <a:pt x="1596" y="338"/>
                    <a:pt x="1596" y="338"/>
                  </a:cubicBezTo>
                  <a:cubicBezTo>
                    <a:pt x="1600" y="338"/>
                    <a:pt x="1600" y="338"/>
                    <a:pt x="1600" y="338"/>
                  </a:cubicBezTo>
                  <a:lnTo>
                    <a:pt x="1600" y="341"/>
                  </a:lnTo>
                  <a:close/>
                  <a:moveTo>
                    <a:pt x="1600" y="335"/>
                  </a:moveTo>
                  <a:cubicBezTo>
                    <a:pt x="1596" y="335"/>
                    <a:pt x="1596" y="335"/>
                    <a:pt x="1596" y="335"/>
                  </a:cubicBezTo>
                  <a:cubicBezTo>
                    <a:pt x="1596" y="332"/>
                    <a:pt x="1596" y="332"/>
                    <a:pt x="1596" y="332"/>
                  </a:cubicBezTo>
                  <a:cubicBezTo>
                    <a:pt x="1600" y="332"/>
                    <a:pt x="1600" y="332"/>
                    <a:pt x="1600" y="332"/>
                  </a:cubicBezTo>
                  <a:lnTo>
                    <a:pt x="1600" y="335"/>
                  </a:lnTo>
                  <a:close/>
                  <a:moveTo>
                    <a:pt x="1600" y="329"/>
                  </a:moveTo>
                  <a:cubicBezTo>
                    <a:pt x="1596" y="329"/>
                    <a:pt x="1596" y="329"/>
                    <a:pt x="1596" y="329"/>
                  </a:cubicBezTo>
                  <a:cubicBezTo>
                    <a:pt x="1596" y="325"/>
                    <a:pt x="1596" y="325"/>
                    <a:pt x="1596" y="325"/>
                  </a:cubicBezTo>
                  <a:cubicBezTo>
                    <a:pt x="1600" y="325"/>
                    <a:pt x="1600" y="325"/>
                    <a:pt x="1600" y="325"/>
                  </a:cubicBezTo>
                  <a:lnTo>
                    <a:pt x="1600" y="329"/>
                  </a:lnTo>
                  <a:close/>
                  <a:moveTo>
                    <a:pt x="1600" y="323"/>
                  </a:moveTo>
                  <a:cubicBezTo>
                    <a:pt x="1596" y="323"/>
                    <a:pt x="1596" y="323"/>
                    <a:pt x="1596" y="323"/>
                  </a:cubicBezTo>
                  <a:cubicBezTo>
                    <a:pt x="1596" y="319"/>
                    <a:pt x="1596" y="319"/>
                    <a:pt x="1596" y="319"/>
                  </a:cubicBezTo>
                  <a:cubicBezTo>
                    <a:pt x="1600" y="319"/>
                    <a:pt x="1600" y="319"/>
                    <a:pt x="1600" y="319"/>
                  </a:cubicBezTo>
                  <a:lnTo>
                    <a:pt x="1600" y="323"/>
                  </a:lnTo>
                  <a:close/>
                  <a:moveTo>
                    <a:pt x="1600" y="316"/>
                  </a:moveTo>
                  <a:cubicBezTo>
                    <a:pt x="1596" y="316"/>
                    <a:pt x="1596" y="316"/>
                    <a:pt x="1596" y="316"/>
                  </a:cubicBezTo>
                  <a:cubicBezTo>
                    <a:pt x="1596" y="313"/>
                    <a:pt x="1596" y="313"/>
                    <a:pt x="1596" y="313"/>
                  </a:cubicBezTo>
                  <a:cubicBezTo>
                    <a:pt x="1600" y="313"/>
                    <a:pt x="1600" y="313"/>
                    <a:pt x="1600" y="313"/>
                  </a:cubicBezTo>
                  <a:lnTo>
                    <a:pt x="1600" y="316"/>
                  </a:lnTo>
                  <a:close/>
                  <a:moveTo>
                    <a:pt x="1600" y="304"/>
                  </a:moveTo>
                  <a:cubicBezTo>
                    <a:pt x="1596" y="304"/>
                    <a:pt x="1596" y="304"/>
                    <a:pt x="1596" y="304"/>
                  </a:cubicBezTo>
                  <a:cubicBezTo>
                    <a:pt x="1596" y="301"/>
                    <a:pt x="1596" y="301"/>
                    <a:pt x="1596" y="301"/>
                  </a:cubicBezTo>
                  <a:cubicBezTo>
                    <a:pt x="1600" y="301"/>
                    <a:pt x="1600" y="301"/>
                    <a:pt x="1600" y="301"/>
                  </a:cubicBezTo>
                  <a:lnTo>
                    <a:pt x="1600" y="304"/>
                  </a:lnTo>
                  <a:close/>
                  <a:moveTo>
                    <a:pt x="1600" y="298"/>
                  </a:moveTo>
                  <a:cubicBezTo>
                    <a:pt x="1596" y="298"/>
                    <a:pt x="1596" y="298"/>
                    <a:pt x="1596" y="298"/>
                  </a:cubicBezTo>
                  <a:cubicBezTo>
                    <a:pt x="1596" y="295"/>
                    <a:pt x="1596" y="295"/>
                    <a:pt x="1596" y="295"/>
                  </a:cubicBezTo>
                  <a:cubicBezTo>
                    <a:pt x="1600" y="295"/>
                    <a:pt x="1600" y="295"/>
                    <a:pt x="1600" y="295"/>
                  </a:cubicBezTo>
                  <a:lnTo>
                    <a:pt x="1600" y="298"/>
                  </a:lnTo>
                  <a:close/>
                  <a:moveTo>
                    <a:pt x="1600" y="292"/>
                  </a:moveTo>
                  <a:cubicBezTo>
                    <a:pt x="1596" y="292"/>
                    <a:pt x="1596" y="292"/>
                    <a:pt x="1596" y="292"/>
                  </a:cubicBezTo>
                  <a:cubicBezTo>
                    <a:pt x="1596" y="289"/>
                    <a:pt x="1596" y="289"/>
                    <a:pt x="1596" y="289"/>
                  </a:cubicBezTo>
                  <a:cubicBezTo>
                    <a:pt x="1600" y="289"/>
                    <a:pt x="1600" y="289"/>
                    <a:pt x="1600" y="289"/>
                  </a:cubicBezTo>
                  <a:lnTo>
                    <a:pt x="1600" y="292"/>
                  </a:lnTo>
                  <a:close/>
                  <a:moveTo>
                    <a:pt x="1604" y="421"/>
                  </a:moveTo>
                  <a:cubicBezTo>
                    <a:pt x="1601" y="421"/>
                    <a:pt x="1601" y="421"/>
                    <a:pt x="1601" y="421"/>
                  </a:cubicBezTo>
                  <a:cubicBezTo>
                    <a:pt x="1601" y="418"/>
                    <a:pt x="1601" y="418"/>
                    <a:pt x="1601" y="418"/>
                  </a:cubicBezTo>
                  <a:cubicBezTo>
                    <a:pt x="1604" y="418"/>
                    <a:pt x="1604" y="418"/>
                    <a:pt x="1604" y="418"/>
                  </a:cubicBezTo>
                  <a:lnTo>
                    <a:pt x="1604" y="421"/>
                  </a:lnTo>
                  <a:close/>
                  <a:moveTo>
                    <a:pt x="1604" y="415"/>
                  </a:moveTo>
                  <a:cubicBezTo>
                    <a:pt x="1601" y="415"/>
                    <a:pt x="1601" y="415"/>
                    <a:pt x="1601" y="415"/>
                  </a:cubicBezTo>
                  <a:cubicBezTo>
                    <a:pt x="1601" y="411"/>
                    <a:pt x="1601" y="411"/>
                    <a:pt x="1601" y="411"/>
                  </a:cubicBezTo>
                  <a:cubicBezTo>
                    <a:pt x="1604" y="411"/>
                    <a:pt x="1604" y="411"/>
                    <a:pt x="1604" y="411"/>
                  </a:cubicBezTo>
                  <a:lnTo>
                    <a:pt x="1604" y="415"/>
                  </a:lnTo>
                  <a:close/>
                  <a:moveTo>
                    <a:pt x="1604" y="409"/>
                  </a:moveTo>
                  <a:cubicBezTo>
                    <a:pt x="1601" y="409"/>
                    <a:pt x="1601" y="409"/>
                    <a:pt x="1601" y="409"/>
                  </a:cubicBezTo>
                  <a:cubicBezTo>
                    <a:pt x="1601" y="405"/>
                    <a:pt x="1601" y="405"/>
                    <a:pt x="1601" y="405"/>
                  </a:cubicBezTo>
                  <a:cubicBezTo>
                    <a:pt x="1604" y="405"/>
                    <a:pt x="1604" y="405"/>
                    <a:pt x="1604" y="405"/>
                  </a:cubicBezTo>
                  <a:lnTo>
                    <a:pt x="1604" y="409"/>
                  </a:lnTo>
                  <a:close/>
                  <a:moveTo>
                    <a:pt x="1604" y="402"/>
                  </a:moveTo>
                  <a:cubicBezTo>
                    <a:pt x="1601" y="402"/>
                    <a:pt x="1601" y="402"/>
                    <a:pt x="1601" y="402"/>
                  </a:cubicBezTo>
                  <a:cubicBezTo>
                    <a:pt x="1601" y="399"/>
                    <a:pt x="1601" y="399"/>
                    <a:pt x="1601" y="399"/>
                  </a:cubicBezTo>
                  <a:cubicBezTo>
                    <a:pt x="1604" y="399"/>
                    <a:pt x="1604" y="399"/>
                    <a:pt x="1604" y="399"/>
                  </a:cubicBezTo>
                  <a:lnTo>
                    <a:pt x="1604" y="402"/>
                  </a:lnTo>
                  <a:close/>
                  <a:moveTo>
                    <a:pt x="1604" y="396"/>
                  </a:moveTo>
                  <a:cubicBezTo>
                    <a:pt x="1601" y="396"/>
                    <a:pt x="1601" y="396"/>
                    <a:pt x="1601" y="396"/>
                  </a:cubicBezTo>
                  <a:cubicBezTo>
                    <a:pt x="1601" y="393"/>
                    <a:pt x="1601" y="393"/>
                    <a:pt x="1601" y="393"/>
                  </a:cubicBezTo>
                  <a:cubicBezTo>
                    <a:pt x="1604" y="393"/>
                    <a:pt x="1604" y="393"/>
                    <a:pt x="1604" y="393"/>
                  </a:cubicBezTo>
                  <a:lnTo>
                    <a:pt x="1604" y="396"/>
                  </a:lnTo>
                  <a:close/>
                  <a:moveTo>
                    <a:pt x="1604" y="390"/>
                  </a:moveTo>
                  <a:cubicBezTo>
                    <a:pt x="1601" y="390"/>
                    <a:pt x="1601" y="390"/>
                    <a:pt x="1601" y="390"/>
                  </a:cubicBezTo>
                  <a:cubicBezTo>
                    <a:pt x="1601" y="387"/>
                    <a:pt x="1601" y="387"/>
                    <a:pt x="1601" y="387"/>
                  </a:cubicBezTo>
                  <a:cubicBezTo>
                    <a:pt x="1604" y="387"/>
                    <a:pt x="1604" y="387"/>
                    <a:pt x="1604" y="387"/>
                  </a:cubicBezTo>
                  <a:lnTo>
                    <a:pt x="1604" y="390"/>
                  </a:lnTo>
                  <a:close/>
                  <a:moveTo>
                    <a:pt x="1604" y="378"/>
                  </a:moveTo>
                  <a:cubicBezTo>
                    <a:pt x="1601" y="378"/>
                    <a:pt x="1601" y="378"/>
                    <a:pt x="1601" y="378"/>
                  </a:cubicBezTo>
                  <a:cubicBezTo>
                    <a:pt x="1601" y="375"/>
                    <a:pt x="1601" y="375"/>
                    <a:pt x="1601" y="375"/>
                  </a:cubicBezTo>
                  <a:cubicBezTo>
                    <a:pt x="1604" y="375"/>
                    <a:pt x="1604" y="375"/>
                    <a:pt x="1604" y="375"/>
                  </a:cubicBezTo>
                  <a:lnTo>
                    <a:pt x="1604" y="378"/>
                  </a:lnTo>
                  <a:close/>
                  <a:moveTo>
                    <a:pt x="1604" y="372"/>
                  </a:moveTo>
                  <a:cubicBezTo>
                    <a:pt x="1601" y="372"/>
                    <a:pt x="1601" y="372"/>
                    <a:pt x="1601" y="372"/>
                  </a:cubicBezTo>
                  <a:cubicBezTo>
                    <a:pt x="1601" y="368"/>
                    <a:pt x="1601" y="368"/>
                    <a:pt x="1601" y="368"/>
                  </a:cubicBezTo>
                  <a:cubicBezTo>
                    <a:pt x="1604" y="368"/>
                    <a:pt x="1604" y="368"/>
                    <a:pt x="1604" y="368"/>
                  </a:cubicBezTo>
                  <a:lnTo>
                    <a:pt x="1604" y="372"/>
                  </a:lnTo>
                  <a:close/>
                  <a:moveTo>
                    <a:pt x="1604" y="366"/>
                  </a:moveTo>
                  <a:cubicBezTo>
                    <a:pt x="1601" y="366"/>
                    <a:pt x="1601" y="366"/>
                    <a:pt x="1601" y="366"/>
                  </a:cubicBezTo>
                  <a:cubicBezTo>
                    <a:pt x="1601" y="362"/>
                    <a:pt x="1601" y="362"/>
                    <a:pt x="1601" y="362"/>
                  </a:cubicBezTo>
                  <a:cubicBezTo>
                    <a:pt x="1604" y="362"/>
                    <a:pt x="1604" y="362"/>
                    <a:pt x="1604" y="362"/>
                  </a:cubicBezTo>
                  <a:lnTo>
                    <a:pt x="1604" y="366"/>
                  </a:lnTo>
                  <a:close/>
                  <a:moveTo>
                    <a:pt x="1604" y="359"/>
                  </a:moveTo>
                  <a:cubicBezTo>
                    <a:pt x="1601" y="359"/>
                    <a:pt x="1601" y="359"/>
                    <a:pt x="1601" y="359"/>
                  </a:cubicBezTo>
                  <a:cubicBezTo>
                    <a:pt x="1601" y="356"/>
                    <a:pt x="1601" y="356"/>
                    <a:pt x="1601" y="356"/>
                  </a:cubicBezTo>
                  <a:cubicBezTo>
                    <a:pt x="1604" y="356"/>
                    <a:pt x="1604" y="356"/>
                    <a:pt x="1604" y="356"/>
                  </a:cubicBezTo>
                  <a:lnTo>
                    <a:pt x="1604" y="359"/>
                  </a:lnTo>
                  <a:close/>
                  <a:moveTo>
                    <a:pt x="1604" y="353"/>
                  </a:moveTo>
                  <a:cubicBezTo>
                    <a:pt x="1601" y="353"/>
                    <a:pt x="1601" y="353"/>
                    <a:pt x="1601" y="353"/>
                  </a:cubicBezTo>
                  <a:cubicBezTo>
                    <a:pt x="1601" y="350"/>
                    <a:pt x="1601" y="350"/>
                    <a:pt x="1601" y="350"/>
                  </a:cubicBezTo>
                  <a:cubicBezTo>
                    <a:pt x="1604" y="350"/>
                    <a:pt x="1604" y="350"/>
                    <a:pt x="1604" y="350"/>
                  </a:cubicBezTo>
                  <a:lnTo>
                    <a:pt x="1604" y="353"/>
                  </a:lnTo>
                  <a:close/>
                  <a:moveTo>
                    <a:pt x="1604" y="347"/>
                  </a:moveTo>
                  <a:cubicBezTo>
                    <a:pt x="1601" y="347"/>
                    <a:pt x="1601" y="347"/>
                    <a:pt x="1601" y="347"/>
                  </a:cubicBezTo>
                  <a:cubicBezTo>
                    <a:pt x="1601" y="344"/>
                    <a:pt x="1601" y="344"/>
                    <a:pt x="1601" y="344"/>
                  </a:cubicBezTo>
                  <a:cubicBezTo>
                    <a:pt x="1604" y="344"/>
                    <a:pt x="1604" y="344"/>
                    <a:pt x="1604" y="344"/>
                  </a:cubicBezTo>
                  <a:lnTo>
                    <a:pt x="1604" y="347"/>
                  </a:lnTo>
                  <a:close/>
                  <a:moveTo>
                    <a:pt x="1604" y="341"/>
                  </a:moveTo>
                  <a:cubicBezTo>
                    <a:pt x="1601" y="341"/>
                    <a:pt x="1601" y="341"/>
                    <a:pt x="1601" y="341"/>
                  </a:cubicBezTo>
                  <a:cubicBezTo>
                    <a:pt x="1601" y="338"/>
                    <a:pt x="1601" y="338"/>
                    <a:pt x="1601" y="338"/>
                  </a:cubicBezTo>
                  <a:cubicBezTo>
                    <a:pt x="1604" y="338"/>
                    <a:pt x="1604" y="338"/>
                    <a:pt x="1604" y="338"/>
                  </a:cubicBezTo>
                  <a:lnTo>
                    <a:pt x="1604" y="341"/>
                  </a:lnTo>
                  <a:close/>
                  <a:moveTo>
                    <a:pt x="1604" y="335"/>
                  </a:moveTo>
                  <a:cubicBezTo>
                    <a:pt x="1601" y="335"/>
                    <a:pt x="1601" y="335"/>
                    <a:pt x="1601" y="335"/>
                  </a:cubicBezTo>
                  <a:cubicBezTo>
                    <a:pt x="1601" y="332"/>
                    <a:pt x="1601" y="332"/>
                    <a:pt x="1601" y="332"/>
                  </a:cubicBezTo>
                  <a:cubicBezTo>
                    <a:pt x="1604" y="332"/>
                    <a:pt x="1604" y="332"/>
                    <a:pt x="1604" y="332"/>
                  </a:cubicBezTo>
                  <a:lnTo>
                    <a:pt x="1604" y="335"/>
                  </a:lnTo>
                  <a:close/>
                  <a:moveTo>
                    <a:pt x="1604" y="329"/>
                  </a:moveTo>
                  <a:cubicBezTo>
                    <a:pt x="1601" y="329"/>
                    <a:pt x="1601" y="329"/>
                    <a:pt x="1601" y="329"/>
                  </a:cubicBezTo>
                  <a:cubicBezTo>
                    <a:pt x="1601" y="325"/>
                    <a:pt x="1601" y="325"/>
                    <a:pt x="1601" y="325"/>
                  </a:cubicBezTo>
                  <a:cubicBezTo>
                    <a:pt x="1604" y="325"/>
                    <a:pt x="1604" y="325"/>
                    <a:pt x="1604" y="325"/>
                  </a:cubicBezTo>
                  <a:lnTo>
                    <a:pt x="1604" y="329"/>
                  </a:lnTo>
                  <a:close/>
                  <a:moveTo>
                    <a:pt x="1604" y="323"/>
                  </a:moveTo>
                  <a:cubicBezTo>
                    <a:pt x="1601" y="323"/>
                    <a:pt x="1601" y="323"/>
                    <a:pt x="1601" y="323"/>
                  </a:cubicBezTo>
                  <a:cubicBezTo>
                    <a:pt x="1601" y="319"/>
                    <a:pt x="1601" y="319"/>
                    <a:pt x="1601" y="319"/>
                  </a:cubicBezTo>
                  <a:cubicBezTo>
                    <a:pt x="1604" y="319"/>
                    <a:pt x="1604" y="319"/>
                    <a:pt x="1604" y="319"/>
                  </a:cubicBezTo>
                  <a:lnTo>
                    <a:pt x="1604" y="323"/>
                  </a:lnTo>
                  <a:close/>
                  <a:moveTo>
                    <a:pt x="1604" y="316"/>
                  </a:moveTo>
                  <a:cubicBezTo>
                    <a:pt x="1601" y="316"/>
                    <a:pt x="1601" y="316"/>
                    <a:pt x="1601" y="316"/>
                  </a:cubicBezTo>
                  <a:cubicBezTo>
                    <a:pt x="1601" y="313"/>
                    <a:pt x="1601" y="313"/>
                    <a:pt x="1601" y="313"/>
                  </a:cubicBezTo>
                  <a:cubicBezTo>
                    <a:pt x="1604" y="313"/>
                    <a:pt x="1604" y="313"/>
                    <a:pt x="1604" y="313"/>
                  </a:cubicBezTo>
                  <a:lnTo>
                    <a:pt x="1604" y="316"/>
                  </a:lnTo>
                  <a:close/>
                  <a:moveTo>
                    <a:pt x="1604" y="310"/>
                  </a:moveTo>
                  <a:cubicBezTo>
                    <a:pt x="1601" y="310"/>
                    <a:pt x="1601" y="310"/>
                    <a:pt x="1601" y="310"/>
                  </a:cubicBezTo>
                  <a:cubicBezTo>
                    <a:pt x="1601" y="307"/>
                    <a:pt x="1601" y="307"/>
                    <a:pt x="1601" y="307"/>
                  </a:cubicBezTo>
                  <a:cubicBezTo>
                    <a:pt x="1604" y="307"/>
                    <a:pt x="1604" y="307"/>
                    <a:pt x="1604" y="307"/>
                  </a:cubicBezTo>
                  <a:lnTo>
                    <a:pt x="1604" y="310"/>
                  </a:lnTo>
                  <a:close/>
                  <a:moveTo>
                    <a:pt x="1604" y="304"/>
                  </a:moveTo>
                  <a:cubicBezTo>
                    <a:pt x="1601" y="304"/>
                    <a:pt x="1601" y="304"/>
                    <a:pt x="1601" y="304"/>
                  </a:cubicBezTo>
                  <a:cubicBezTo>
                    <a:pt x="1601" y="301"/>
                    <a:pt x="1601" y="301"/>
                    <a:pt x="1601" y="301"/>
                  </a:cubicBezTo>
                  <a:cubicBezTo>
                    <a:pt x="1604" y="301"/>
                    <a:pt x="1604" y="301"/>
                    <a:pt x="1604" y="301"/>
                  </a:cubicBezTo>
                  <a:lnTo>
                    <a:pt x="1604" y="304"/>
                  </a:lnTo>
                  <a:close/>
                  <a:moveTo>
                    <a:pt x="1604" y="298"/>
                  </a:moveTo>
                  <a:cubicBezTo>
                    <a:pt x="1601" y="298"/>
                    <a:pt x="1601" y="298"/>
                    <a:pt x="1601" y="298"/>
                  </a:cubicBezTo>
                  <a:cubicBezTo>
                    <a:pt x="1601" y="295"/>
                    <a:pt x="1601" y="295"/>
                    <a:pt x="1601" y="295"/>
                  </a:cubicBezTo>
                  <a:cubicBezTo>
                    <a:pt x="1604" y="295"/>
                    <a:pt x="1604" y="295"/>
                    <a:pt x="1604" y="295"/>
                  </a:cubicBezTo>
                  <a:lnTo>
                    <a:pt x="1604" y="298"/>
                  </a:lnTo>
                  <a:close/>
                  <a:moveTo>
                    <a:pt x="1604" y="292"/>
                  </a:moveTo>
                  <a:cubicBezTo>
                    <a:pt x="1601" y="292"/>
                    <a:pt x="1601" y="292"/>
                    <a:pt x="1601" y="292"/>
                  </a:cubicBezTo>
                  <a:cubicBezTo>
                    <a:pt x="1601" y="289"/>
                    <a:pt x="1601" y="289"/>
                    <a:pt x="1601" y="289"/>
                  </a:cubicBezTo>
                  <a:cubicBezTo>
                    <a:pt x="1604" y="289"/>
                    <a:pt x="1604" y="289"/>
                    <a:pt x="1604" y="289"/>
                  </a:cubicBezTo>
                  <a:lnTo>
                    <a:pt x="1604" y="292"/>
                  </a:lnTo>
                  <a:close/>
                  <a:moveTo>
                    <a:pt x="1638" y="556"/>
                  </a:moveTo>
                  <a:cubicBezTo>
                    <a:pt x="1630" y="556"/>
                    <a:pt x="1630" y="556"/>
                    <a:pt x="1630" y="556"/>
                  </a:cubicBezTo>
                  <a:cubicBezTo>
                    <a:pt x="1630" y="545"/>
                    <a:pt x="1630" y="545"/>
                    <a:pt x="1630" y="545"/>
                  </a:cubicBezTo>
                  <a:cubicBezTo>
                    <a:pt x="1638" y="545"/>
                    <a:pt x="1638" y="545"/>
                    <a:pt x="1638" y="545"/>
                  </a:cubicBezTo>
                  <a:lnTo>
                    <a:pt x="1638" y="556"/>
                  </a:lnTo>
                  <a:close/>
                  <a:moveTo>
                    <a:pt x="1638" y="532"/>
                  </a:moveTo>
                  <a:cubicBezTo>
                    <a:pt x="1630" y="532"/>
                    <a:pt x="1630" y="532"/>
                    <a:pt x="1630" y="532"/>
                  </a:cubicBezTo>
                  <a:cubicBezTo>
                    <a:pt x="1630" y="520"/>
                    <a:pt x="1630" y="520"/>
                    <a:pt x="1630" y="520"/>
                  </a:cubicBezTo>
                  <a:cubicBezTo>
                    <a:pt x="1638" y="520"/>
                    <a:pt x="1638" y="520"/>
                    <a:pt x="1638" y="520"/>
                  </a:cubicBezTo>
                  <a:lnTo>
                    <a:pt x="1638" y="532"/>
                  </a:lnTo>
                  <a:close/>
                  <a:moveTo>
                    <a:pt x="1638" y="507"/>
                  </a:moveTo>
                  <a:cubicBezTo>
                    <a:pt x="1630" y="507"/>
                    <a:pt x="1630" y="507"/>
                    <a:pt x="1630" y="507"/>
                  </a:cubicBezTo>
                  <a:cubicBezTo>
                    <a:pt x="1630" y="496"/>
                    <a:pt x="1630" y="496"/>
                    <a:pt x="1630" y="496"/>
                  </a:cubicBezTo>
                  <a:cubicBezTo>
                    <a:pt x="1638" y="496"/>
                    <a:pt x="1638" y="496"/>
                    <a:pt x="1638" y="496"/>
                  </a:cubicBezTo>
                  <a:lnTo>
                    <a:pt x="1638" y="507"/>
                  </a:lnTo>
                  <a:close/>
                  <a:moveTo>
                    <a:pt x="1638" y="458"/>
                  </a:moveTo>
                  <a:cubicBezTo>
                    <a:pt x="1630" y="458"/>
                    <a:pt x="1630" y="458"/>
                    <a:pt x="1630" y="458"/>
                  </a:cubicBezTo>
                  <a:cubicBezTo>
                    <a:pt x="1630" y="447"/>
                    <a:pt x="1630" y="447"/>
                    <a:pt x="1630" y="447"/>
                  </a:cubicBezTo>
                  <a:cubicBezTo>
                    <a:pt x="1638" y="447"/>
                    <a:pt x="1638" y="447"/>
                    <a:pt x="1638" y="447"/>
                  </a:cubicBezTo>
                  <a:lnTo>
                    <a:pt x="1638" y="458"/>
                  </a:lnTo>
                  <a:close/>
                  <a:moveTo>
                    <a:pt x="1638" y="434"/>
                  </a:moveTo>
                  <a:cubicBezTo>
                    <a:pt x="1630" y="434"/>
                    <a:pt x="1630" y="434"/>
                    <a:pt x="1630" y="434"/>
                  </a:cubicBezTo>
                  <a:cubicBezTo>
                    <a:pt x="1630" y="422"/>
                    <a:pt x="1630" y="422"/>
                    <a:pt x="1630" y="422"/>
                  </a:cubicBezTo>
                  <a:cubicBezTo>
                    <a:pt x="1638" y="422"/>
                    <a:pt x="1638" y="422"/>
                    <a:pt x="1638" y="422"/>
                  </a:cubicBezTo>
                  <a:lnTo>
                    <a:pt x="1638" y="434"/>
                  </a:lnTo>
                  <a:close/>
                  <a:moveTo>
                    <a:pt x="1638" y="409"/>
                  </a:moveTo>
                  <a:cubicBezTo>
                    <a:pt x="1630" y="409"/>
                    <a:pt x="1630" y="409"/>
                    <a:pt x="1630" y="409"/>
                  </a:cubicBezTo>
                  <a:cubicBezTo>
                    <a:pt x="1630" y="398"/>
                    <a:pt x="1630" y="398"/>
                    <a:pt x="1630" y="398"/>
                  </a:cubicBezTo>
                  <a:cubicBezTo>
                    <a:pt x="1638" y="398"/>
                    <a:pt x="1638" y="398"/>
                    <a:pt x="1638" y="398"/>
                  </a:cubicBezTo>
                  <a:lnTo>
                    <a:pt x="1638" y="409"/>
                  </a:lnTo>
                  <a:close/>
                  <a:moveTo>
                    <a:pt x="1638" y="384"/>
                  </a:moveTo>
                  <a:cubicBezTo>
                    <a:pt x="1630" y="384"/>
                    <a:pt x="1630" y="384"/>
                    <a:pt x="1630" y="384"/>
                  </a:cubicBezTo>
                  <a:cubicBezTo>
                    <a:pt x="1630" y="373"/>
                    <a:pt x="1630" y="373"/>
                    <a:pt x="1630" y="373"/>
                  </a:cubicBezTo>
                  <a:cubicBezTo>
                    <a:pt x="1638" y="373"/>
                    <a:pt x="1638" y="373"/>
                    <a:pt x="1638" y="373"/>
                  </a:cubicBezTo>
                  <a:lnTo>
                    <a:pt x="1638" y="384"/>
                  </a:lnTo>
                  <a:close/>
                  <a:moveTo>
                    <a:pt x="1638" y="360"/>
                  </a:moveTo>
                  <a:cubicBezTo>
                    <a:pt x="1630" y="360"/>
                    <a:pt x="1630" y="360"/>
                    <a:pt x="1630" y="360"/>
                  </a:cubicBezTo>
                  <a:cubicBezTo>
                    <a:pt x="1630" y="348"/>
                    <a:pt x="1630" y="348"/>
                    <a:pt x="1630" y="348"/>
                  </a:cubicBezTo>
                  <a:cubicBezTo>
                    <a:pt x="1638" y="348"/>
                    <a:pt x="1638" y="348"/>
                    <a:pt x="1638" y="348"/>
                  </a:cubicBezTo>
                  <a:lnTo>
                    <a:pt x="1638" y="360"/>
                  </a:lnTo>
                  <a:close/>
                  <a:moveTo>
                    <a:pt x="1638" y="335"/>
                  </a:moveTo>
                  <a:cubicBezTo>
                    <a:pt x="1630" y="335"/>
                    <a:pt x="1630" y="335"/>
                    <a:pt x="1630" y="335"/>
                  </a:cubicBezTo>
                  <a:cubicBezTo>
                    <a:pt x="1630" y="324"/>
                    <a:pt x="1630" y="324"/>
                    <a:pt x="1630" y="324"/>
                  </a:cubicBezTo>
                  <a:cubicBezTo>
                    <a:pt x="1638" y="324"/>
                    <a:pt x="1638" y="324"/>
                    <a:pt x="1638" y="324"/>
                  </a:cubicBezTo>
                  <a:lnTo>
                    <a:pt x="1638" y="335"/>
                  </a:lnTo>
                  <a:close/>
                  <a:moveTo>
                    <a:pt x="1638" y="311"/>
                  </a:moveTo>
                  <a:cubicBezTo>
                    <a:pt x="1630" y="311"/>
                    <a:pt x="1630" y="311"/>
                    <a:pt x="1630" y="311"/>
                  </a:cubicBezTo>
                  <a:cubicBezTo>
                    <a:pt x="1630" y="299"/>
                    <a:pt x="1630" y="299"/>
                    <a:pt x="1630" y="299"/>
                  </a:cubicBezTo>
                  <a:cubicBezTo>
                    <a:pt x="1638" y="299"/>
                    <a:pt x="1638" y="299"/>
                    <a:pt x="1638" y="299"/>
                  </a:cubicBezTo>
                  <a:lnTo>
                    <a:pt x="1638" y="311"/>
                  </a:lnTo>
                  <a:close/>
                  <a:moveTo>
                    <a:pt x="1638" y="286"/>
                  </a:moveTo>
                  <a:cubicBezTo>
                    <a:pt x="1630" y="286"/>
                    <a:pt x="1630" y="286"/>
                    <a:pt x="1630" y="286"/>
                  </a:cubicBezTo>
                  <a:cubicBezTo>
                    <a:pt x="1630" y="275"/>
                    <a:pt x="1630" y="275"/>
                    <a:pt x="1630" y="275"/>
                  </a:cubicBezTo>
                  <a:cubicBezTo>
                    <a:pt x="1638" y="275"/>
                    <a:pt x="1638" y="275"/>
                    <a:pt x="1638" y="275"/>
                  </a:cubicBezTo>
                  <a:lnTo>
                    <a:pt x="1638" y="286"/>
                  </a:lnTo>
                  <a:close/>
                  <a:moveTo>
                    <a:pt x="1638" y="262"/>
                  </a:moveTo>
                  <a:cubicBezTo>
                    <a:pt x="1630" y="262"/>
                    <a:pt x="1630" y="262"/>
                    <a:pt x="1630" y="262"/>
                  </a:cubicBezTo>
                  <a:cubicBezTo>
                    <a:pt x="1630" y="250"/>
                    <a:pt x="1630" y="250"/>
                    <a:pt x="1630" y="250"/>
                  </a:cubicBezTo>
                  <a:cubicBezTo>
                    <a:pt x="1638" y="250"/>
                    <a:pt x="1638" y="250"/>
                    <a:pt x="1638" y="250"/>
                  </a:cubicBezTo>
                  <a:lnTo>
                    <a:pt x="1638" y="262"/>
                  </a:lnTo>
                  <a:close/>
                  <a:moveTo>
                    <a:pt x="1638" y="237"/>
                  </a:moveTo>
                  <a:cubicBezTo>
                    <a:pt x="1630" y="237"/>
                    <a:pt x="1630" y="237"/>
                    <a:pt x="1630" y="237"/>
                  </a:cubicBezTo>
                  <a:cubicBezTo>
                    <a:pt x="1630" y="226"/>
                    <a:pt x="1630" y="226"/>
                    <a:pt x="1630" y="226"/>
                  </a:cubicBezTo>
                  <a:cubicBezTo>
                    <a:pt x="1638" y="226"/>
                    <a:pt x="1638" y="226"/>
                    <a:pt x="1638" y="226"/>
                  </a:cubicBezTo>
                  <a:lnTo>
                    <a:pt x="1638" y="237"/>
                  </a:lnTo>
                  <a:close/>
                  <a:moveTo>
                    <a:pt x="1653" y="556"/>
                  </a:moveTo>
                  <a:cubicBezTo>
                    <a:pt x="1645" y="556"/>
                    <a:pt x="1645" y="556"/>
                    <a:pt x="1645" y="556"/>
                  </a:cubicBezTo>
                  <a:cubicBezTo>
                    <a:pt x="1645" y="545"/>
                    <a:pt x="1645" y="545"/>
                    <a:pt x="1645" y="545"/>
                  </a:cubicBezTo>
                  <a:cubicBezTo>
                    <a:pt x="1653" y="545"/>
                    <a:pt x="1653" y="545"/>
                    <a:pt x="1653" y="545"/>
                  </a:cubicBezTo>
                  <a:lnTo>
                    <a:pt x="1653" y="556"/>
                  </a:lnTo>
                  <a:close/>
                  <a:moveTo>
                    <a:pt x="1653" y="507"/>
                  </a:moveTo>
                  <a:cubicBezTo>
                    <a:pt x="1645" y="507"/>
                    <a:pt x="1645" y="507"/>
                    <a:pt x="1645" y="507"/>
                  </a:cubicBezTo>
                  <a:cubicBezTo>
                    <a:pt x="1645" y="496"/>
                    <a:pt x="1645" y="496"/>
                    <a:pt x="1645" y="496"/>
                  </a:cubicBezTo>
                  <a:cubicBezTo>
                    <a:pt x="1653" y="496"/>
                    <a:pt x="1653" y="496"/>
                    <a:pt x="1653" y="496"/>
                  </a:cubicBezTo>
                  <a:lnTo>
                    <a:pt x="1653" y="507"/>
                  </a:lnTo>
                  <a:close/>
                  <a:moveTo>
                    <a:pt x="1653" y="483"/>
                  </a:moveTo>
                  <a:cubicBezTo>
                    <a:pt x="1645" y="483"/>
                    <a:pt x="1645" y="483"/>
                    <a:pt x="1645" y="483"/>
                  </a:cubicBezTo>
                  <a:cubicBezTo>
                    <a:pt x="1645" y="471"/>
                    <a:pt x="1645" y="471"/>
                    <a:pt x="1645" y="471"/>
                  </a:cubicBezTo>
                  <a:cubicBezTo>
                    <a:pt x="1653" y="471"/>
                    <a:pt x="1653" y="471"/>
                    <a:pt x="1653" y="471"/>
                  </a:cubicBezTo>
                  <a:lnTo>
                    <a:pt x="1653" y="483"/>
                  </a:lnTo>
                  <a:close/>
                  <a:moveTo>
                    <a:pt x="1653" y="458"/>
                  </a:moveTo>
                  <a:cubicBezTo>
                    <a:pt x="1645" y="458"/>
                    <a:pt x="1645" y="458"/>
                    <a:pt x="1645" y="458"/>
                  </a:cubicBezTo>
                  <a:cubicBezTo>
                    <a:pt x="1645" y="447"/>
                    <a:pt x="1645" y="447"/>
                    <a:pt x="1645" y="447"/>
                  </a:cubicBezTo>
                  <a:cubicBezTo>
                    <a:pt x="1653" y="447"/>
                    <a:pt x="1653" y="447"/>
                    <a:pt x="1653" y="447"/>
                  </a:cubicBezTo>
                  <a:lnTo>
                    <a:pt x="1653" y="458"/>
                  </a:lnTo>
                  <a:close/>
                  <a:moveTo>
                    <a:pt x="1653" y="434"/>
                  </a:moveTo>
                  <a:cubicBezTo>
                    <a:pt x="1645" y="434"/>
                    <a:pt x="1645" y="434"/>
                    <a:pt x="1645" y="434"/>
                  </a:cubicBezTo>
                  <a:cubicBezTo>
                    <a:pt x="1645" y="422"/>
                    <a:pt x="1645" y="422"/>
                    <a:pt x="1645" y="422"/>
                  </a:cubicBezTo>
                  <a:cubicBezTo>
                    <a:pt x="1653" y="422"/>
                    <a:pt x="1653" y="422"/>
                    <a:pt x="1653" y="422"/>
                  </a:cubicBezTo>
                  <a:lnTo>
                    <a:pt x="1653" y="434"/>
                  </a:lnTo>
                  <a:close/>
                  <a:moveTo>
                    <a:pt x="1653" y="409"/>
                  </a:moveTo>
                  <a:cubicBezTo>
                    <a:pt x="1645" y="409"/>
                    <a:pt x="1645" y="409"/>
                    <a:pt x="1645" y="409"/>
                  </a:cubicBezTo>
                  <a:cubicBezTo>
                    <a:pt x="1645" y="398"/>
                    <a:pt x="1645" y="398"/>
                    <a:pt x="1645" y="398"/>
                  </a:cubicBezTo>
                  <a:cubicBezTo>
                    <a:pt x="1653" y="398"/>
                    <a:pt x="1653" y="398"/>
                    <a:pt x="1653" y="398"/>
                  </a:cubicBezTo>
                  <a:lnTo>
                    <a:pt x="1653" y="409"/>
                  </a:lnTo>
                  <a:close/>
                  <a:moveTo>
                    <a:pt x="1653" y="384"/>
                  </a:moveTo>
                  <a:cubicBezTo>
                    <a:pt x="1645" y="384"/>
                    <a:pt x="1645" y="384"/>
                    <a:pt x="1645" y="384"/>
                  </a:cubicBezTo>
                  <a:cubicBezTo>
                    <a:pt x="1645" y="373"/>
                    <a:pt x="1645" y="373"/>
                    <a:pt x="1645" y="373"/>
                  </a:cubicBezTo>
                  <a:cubicBezTo>
                    <a:pt x="1653" y="373"/>
                    <a:pt x="1653" y="373"/>
                    <a:pt x="1653" y="373"/>
                  </a:cubicBezTo>
                  <a:lnTo>
                    <a:pt x="1653" y="384"/>
                  </a:lnTo>
                  <a:close/>
                  <a:moveTo>
                    <a:pt x="1653" y="335"/>
                  </a:moveTo>
                  <a:cubicBezTo>
                    <a:pt x="1645" y="335"/>
                    <a:pt x="1645" y="335"/>
                    <a:pt x="1645" y="335"/>
                  </a:cubicBezTo>
                  <a:cubicBezTo>
                    <a:pt x="1645" y="324"/>
                    <a:pt x="1645" y="324"/>
                    <a:pt x="1645" y="324"/>
                  </a:cubicBezTo>
                  <a:cubicBezTo>
                    <a:pt x="1653" y="324"/>
                    <a:pt x="1653" y="324"/>
                    <a:pt x="1653" y="324"/>
                  </a:cubicBezTo>
                  <a:lnTo>
                    <a:pt x="1653" y="335"/>
                  </a:lnTo>
                  <a:close/>
                  <a:moveTo>
                    <a:pt x="1653" y="311"/>
                  </a:moveTo>
                  <a:cubicBezTo>
                    <a:pt x="1645" y="311"/>
                    <a:pt x="1645" y="311"/>
                    <a:pt x="1645" y="311"/>
                  </a:cubicBezTo>
                  <a:cubicBezTo>
                    <a:pt x="1645" y="299"/>
                    <a:pt x="1645" y="299"/>
                    <a:pt x="1645" y="299"/>
                  </a:cubicBezTo>
                  <a:cubicBezTo>
                    <a:pt x="1653" y="299"/>
                    <a:pt x="1653" y="299"/>
                    <a:pt x="1653" y="299"/>
                  </a:cubicBezTo>
                  <a:lnTo>
                    <a:pt x="1653" y="311"/>
                  </a:lnTo>
                  <a:close/>
                  <a:moveTo>
                    <a:pt x="1653" y="286"/>
                  </a:moveTo>
                  <a:cubicBezTo>
                    <a:pt x="1645" y="286"/>
                    <a:pt x="1645" y="286"/>
                    <a:pt x="1645" y="286"/>
                  </a:cubicBezTo>
                  <a:cubicBezTo>
                    <a:pt x="1645" y="275"/>
                    <a:pt x="1645" y="275"/>
                    <a:pt x="1645" y="275"/>
                  </a:cubicBezTo>
                  <a:cubicBezTo>
                    <a:pt x="1653" y="275"/>
                    <a:pt x="1653" y="275"/>
                    <a:pt x="1653" y="275"/>
                  </a:cubicBezTo>
                  <a:lnTo>
                    <a:pt x="1653" y="286"/>
                  </a:lnTo>
                  <a:close/>
                  <a:moveTo>
                    <a:pt x="1653" y="262"/>
                  </a:moveTo>
                  <a:cubicBezTo>
                    <a:pt x="1645" y="262"/>
                    <a:pt x="1645" y="262"/>
                    <a:pt x="1645" y="262"/>
                  </a:cubicBezTo>
                  <a:cubicBezTo>
                    <a:pt x="1645" y="250"/>
                    <a:pt x="1645" y="250"/>
                    <a:pt x="1645" y="250"/>
                  </a:cubicBezTo>
                  <a:cubicBezTo>
                    <a:pt x="1653" y="250"/>
                    <a:pt x="1653" y="250"/>
                    <a:pt x="1653" y="250"/>
                  </a:cubicBezTo>
                  <a:lnTo>
                    <a:pt x="1653" y="262"/>
                  </a:lnTo>
                  <a:close/>
                  <a:moveTo>
                    <a:pt x="1653" y="237"/>
                  </a:moveTo>
                  <a:cubicBezTo>
                    <a:pt x="1645" y="237"/>
                    <a:pt x="1645" y="237"/>
                    <a:pt x="1645" y="237"/>
                  </a:cubicBezTo>
                  <a:cubicBezTo>
                    <a:pt x="1645" y="226"/>
                    <a:pt x="1645" y="226"/>
                    <a:pt x="1645" y="226"/>
                  </a:cubicBezTo>
                  <a:cubicBezTo>
                    <a:pt x="1653" y="226"/>
                    <a:pt x="1653" y="226"/>
                    <a:pt x="1653" y="226"/>
                  </a:cubicBezTo>
                  <a:lnTo>
                    <a:pt x="1653" y="237"/>
                  </a:lnTo>
                  <a:close/>
                  <a:moveTo>
                    <a:pt x="1653" y="212"/>
                  </a:moveTo>
                  <a:cubicBezTo>
                    <a:pt x="1645" y="212"/>
                    <a:pt x="1645" y="212"/>
                    <a:pt x="1645" y="212"/>
                  </a:cubicBezTo>
                  <a:cubicBezTo>
                    <a:pt x="1645" y="201"/>
                    <a:pt x="1645" y="201"/>
                    <a:pt x="1645" y="201"/>
                  </a:cubicBezTo>
                  <a:cubicBezTo>
                    <a:pt x="1653" y="201"/>
                    <a:pt x="1653" y="201"/>
                    <a:pt x="1653" y="201"/>
                  </a:cubicBezTo>
                  <a:lnTo>
                    <a:pt x="1653" y="212"/>
                  </a:lnTo>
                  <a:close/>
                  <a:moveTo>
                    <a:pt x="1668" y="556"/>
                  </a:moveTo>
                  <a:cubicBezTo>
                    <a:pt x="1660" y="556"/>
                    <a:pt x="1660" y="556"/>
                    <a:pt x="1660" y="556"/>
                  </a:cubicBezTo>
                  <a:cubicBezTo>
                    <a:pt x="1660" y="545"/>
                    <a:pt x="1660" y="545"/>
                    <a:pt x="1660" y="545"/>
                  </a:cubicBezTo>
                  <a:cubicBezTo>
                    <a:pt x="1668" y="545"/>
                    <a:pt x="1668" y="545"/>
                    <a:pt x="1668" y="545"/>
                  </a:cubicBezTo>
                  <a:lnTo>
                    <a:pt x="1668" y="556"/>
                  </a:lnTo>
                  <a:close/>
                  <a:moveTo>
                    <a:pt x="1668" y="532"/>
                  </a:moveTo>
                  <a:cubicBezTo>
                    <a:pt x="1660" y="532"/>
                    <a:pt x="1660" y="532"/>
                    <a:pt x="1660" y="532"/>
                  </a:cubicBezTo>
                  <a:cubicBezTo>
                    <a:pt x="1660" y="520"/>
                    <a:pt x="1660" y="520"/>
                    <a:pt x="1660" y="520"/>
                  </a:cubicBezTo>
                  <a:cubicBezTo>
                    <a:pt x="1668" y="520"/>
                    <a:pt x="1668" y="520"/>
                    <a:pt x="1668" y="520"/>
                  </a:cubicBezTo>
                  <a:lnTo>
                    <a:pt x="1668" y="532"/>
                  </a:lnTo>
                  <a:close/>
                  <a:moveTo>
                    <a:pt x="1668" y="507"/>
                  </a:moveTo>
                  <a:cubicBezTo>
                    <a:pt x="1660" y="507"/>
                    <a:pt x="1660" y="507"/>
                    <a:pt x="1660" y="507"/>
                  </a:cubicBezTo>
                  <a:cubicBezTo>
                    <a:pt x="1660" y="496"/>
                    <a:pt x="1660" y="496"/>
                    <a:pt x="1660" y="496"/>
                  </a:cubicBezTo>
                  <a:cubicBezTo>
                    <a:pt x="1668" y="496"/>
                    <a:pt x="1668" y="496"/>
                    <a:pt x="1668" y="496"/>
                  </a:cubicBezTo>
                  <a:lnTo>
                    <a:pt x="1668" y="507"/>
                  </a:lnTo>
                  <a:close/>
                  <a:moveTo>
                    <a:pt x="1668" y="483"/>
                  </a:moveTo>
                  <a:cubicBezTo>
                    <a:pt x="1660" y="483"/>
                    <a:pt x="1660" y="483"/>
                    <a:pt x="1660" y="483"/>
                  </a:cubicBezTo>
                  <a:cubicBezTo>
                    <a:pt x="1660" y="471"/>
                    <a:pt x="1660" y="471"/>
                    <a:pt x="1660" y="471"/>
                  </a:cubicBezTo>
                  <a:cubicBezTo>
                    <a:pt x="1668" y="471"/>
                    <a:pt x="1668" y="471"/>
                    <a:pt x="1668" y="471"/>
                  </a:cubicBezTo>
                  <a:lnTo>
                    <a:pt x="1668" y="483"/>
                  </a:lnTo>
                  <a:close/>
                  <a:moveTo>
                    <a:pt x="1668" y="458"/>
                  </a:moveTo>
                  <a:cubicBezTo>
                    <a:pt x="1660" y="458"/>
                    <a:pt x="1660" y="458"/>
                    <a:pt x="1660" y="458"/>
                  </a:cubicBezTo>
                  <a:cubicBezTo>
                    <a:pt x="1660" y="447"/>
                    <a:pt x="1660" y="447"/>
                    <a:pt x="1660" y="447"/>
                  </a:cubicBezTo>
                  <a:cubicBezTo>
                    <a:pt x="1668" y="447"/>
                    <a:pt x="1668" y="447"/>
                    <a:pt x="1668" y="447"/>
                  </a:cubicBezTo>
                  <a:lnTo>
                    <a:pt x="1668" y="458"/>
                  </a:lnTo>
                  <a:close/>
                  <a:moveTo>
                    <a:pt x="1668" y="434"/>
                  </a:moveTo>
                  <a:cubicBezTo>
                    <a:pt x="1660" y="434"/>
                    <a:pt x="1660" y="434"/>
                    <a:pt x="1660" y="434"/>
                  </a:cubicBezTo>
                  <a:cubicBezTo>
                    <a:pt x="1660" y="422"/>
                    <a:pt x="1660" y="422"/>
                    <a:pt x="1660" y="422"/>
                  </a:cubicBezTo>
                  <a:cubicBezTo>
                    <a:pt x="1668" y="422"/>
                    <a:pt x="1668" y="422"/>
                    <a:pt x="1668" y="422"/>
                  </a:cubicBezTo>
                  <a:lnTo>
                    <a:pt x="1668" y="434"/>
                  </a:lnTo>
                  <a:close/>
                  <a:moveTo>
                    <a:pt x="1668" y="409"/>
                  </a:moveTo>
                  <a:cubicBezTo>
                    <a:pt x="1660" y="409"/>
                    <a:pt x="1660" y="409"/>
                    <a:pt x="1660" y="409"/>
                  </a:cubicBezTo>
                  <a:cubicBezTo>
                    <a:pt x="1660" y="398"/>
                    <a:pt x="1660" y="398"/>
                    <a:pt x="1660" y="398"/>
                  </a:cubicBezTo>
                  <a:cubicBezTo>
                    <a:pt x="1668" y="398"/>
                    <a:pt x="1668" y="398"/>
                    <a:pt x="1668" y="398"/>
                  </a:cubicBezTo>
                  <a:lnTo>
                    <a:pt x="1668" y="409"/>
                  </a:lnTo>
                  <a:close/>
                  <a:moveTo>
                    <a:pt x="1668" y="384"/>
                  </a:moveTo>
                  <a:cubicBezTo>
                    <a:pt x="1660" y="384"/>
                    <a:pt x="1660" y="384"/>
                    <a:pt x="1660" y="384"/>
                  </a:cubicBezTo>
                  <a:cubicBezTo>
                    <a:pt x="1660" y="373"/>
                    <a:pt x="1660" y="373"/>
                    <a:pt x="1660" y="373"/>
                  </a:cubicBezTo>
                  <a:cubicBezTo>
                    <a:pt x="1668" y="373"/>
                    <a:pt x="1668" y="373"/>
                    <a:pt x="1668" y="373"/>
                  </a:cubicBezTo>
                  <a:lnTo>
                    <a:pt x="1668" y="384"/>
                  </a:lnTo>
                  <a:close/>
                  <a:moveTo>
                    <a:pt x="1668" y="360"/>
                  </a:moveTo>
                  <a:cubicBezTo>
                    <a:pt x="1660" y="360"/>
                    <a:pt x="1660" y="360"/>
                    <a:pt x="1660" y="360"/>
                  </a:cubicBezTo>
                  <a:cubicBezTo>
                    <a:pt x="1660" y="348"/>
                    <a:pt x="1660" y="348"/>
                    <a:pt x="1660" y="348"/>
                  </a:cubicBezTo>
                  <a:cubicBezTo>
                    <a:pt x="1668" y="348"/>
                    <a:pt x="1668" y="348"/>
                    <a:pt x="1668" y="348"/>
                  </a:cubicBezTo>
                  <a:lnTo>
                    <a:pt x="1668" y="360"/>
                  </a:lnTo>
                  <a:close/>
                  <a:moveTo>
                    <a:pt x="1668" y="335"/>
                  </a:moveTo>
                  <a:cubicBezTo>
                    <a:pt x="1660" y="335"/>
                    <a:pt x="1660" y="335"/>
                    <a:pt x="1660" y="335"/>
                  </a:cubicBezTo>
                  <a:cubicBezTo>
                    <a:pt x="1660" y="324"/>
                    <a:pt x="1660" y="324"/>
                    <a:pt x="1660" y="324"/>
                  </a:cubicBezTo>
                  <a:cubicBezTo>
                    <a:pt x="1668" y="324"/>
                    <a:pt x="1668" y="324"/>
                    <a:pt x="1668" y="324"/>
                  </a:cubicBezTo>
                  <a:lnTo>
                    <a:pt x="1668" y="335"/>
                  </a:lnTo>
                  <a:close/>
                  <a:moveTo>
                    <a:pt x="1668" y="311"/>
                  </a:moveTo>
                  <a:cubicBezTo>
                    <a:pt x="1660" y="311"/>
                    <a:pt x="1660" y="311"/>
                    <a:pt x="1660" y="311"/>
                  </a:cubicBezTo>
                  <a:cubicBezTo>
                    <a:pt x="1660" y="299"/>
                    <a:pt x="1660" y="299"/>
                    <a:pt x="1660" y="299"/>
                  </a:cubicBezTo>
                  <a:cubicBezTo>
                    <a:pt x="1668" y="299"/>
                    <a:pt x="1668" y="299"/>
                    <a:pt x="1668" y="299"/>
                  </a:cubicBezTo>
                  <a:lnTo>
                    <a:pt x="1668" y="311"/>
                  </a:lnTo>
                  <a:close/>
                  <a:moveTo>
                    <a:pt x="1668" y="262"/>
                  </a:moveTo>
                  <a:cubicBezTo>
                    <a:pt x="1660" y="262"/>
                    <a:pt x="1660" y="262"/>
                    <a:pt x="1660" y="262"/>
                  </a:cubicBezTo>
                  <a:cubicBezTo>
                    <a:pt x="1660" y="250"/>
                    <a:pt x="1660" y="250"/>
                    <a:pt x="1660" y="250"/>
                  </a:cubicBezTo>
                  <a:cubicBezTo>
                    <a:pt x="1668" y="250"/>
                    <a:pt x="1668" y="250"/>
                    <a:pt x="1668" y="250"/>
                  </a:cubicBezTo>
                  <a:lnTo>
                    <a:pt x="1668" y="262"/>
                  </a:lnTo>
                  <a:close/>
                  <a:moveTo>
                    <a:pt x="1668" y="237"/>
                  </a:moveTo>
                  <a:cubicBezTo>
                    <a:pt x="1660" y="237"/>
                    <a:pt x="1660" y="237"/>
                    <a:pt x="1660" y="237"/>
                  </a:cubicBezTo>
                  <a:cubicBezTo>
                    <a:pt x="1660" y="226"/>
                    <a:pt x="1660" y="226"/>
                    <a:pt x="1660" y="226"/>
                  </a:cubicBezTo>
                  <a:cubicBezTo>
                    <a:pt x="1668" y="226"/>
                    <a:pt x="1668" y="226"/>
                    <a:pt x="1668" y="226"/>
                  </a:cubicBezTo>
                  <a:lnTo>
                    <a:pt x="1668" y="237"/>
                  </a:lnTo>
                  <a:close/>
                  <a:moveTo>
                    <a:pt x="1668" y="212"/>
                  </a:moveTo>
                  <a:cubicBezTo>
                    <a:pt x="1660" y="212"/>
                    <a:pt x="1660" y="212"/>
                    <a:pt x="1660" y="212"/>
                  </a:cubicBezTo>
                  <a:cubicBezTo>
                    <a:pt x="1660" y="201"/>
                    <a:pt x="1660" y="201"/>
                    <a:pt x="1660" y="201"/>
                  </a:cubicBezTo>
                  <a:cubicBezTo>
                    <a:pt x="1668" y="201"/>
                    <a:pt x="1668" y="201"/>
                    <a:pt x="1668" y="201"/>
                  </a:cubicBezTo>
                  <a:lnTo>
                    <a:pt x="1668" y="212"/>
                  </a:lnTo>
                  <a:close/>
                  <a:moveTo>
                    <a:pt x="1684" y="556"/>
                  </a:moveTo>
                  <a:cubicBezTo>
                    <a:pt x="1676" y="556"/>
                    <a:pt x="1676" y="556"/>
                    <a:pt x="1676" y="556"/>
                  </a:cubicBezTo>
                  <a:cubicBezTo>
                    <a:pt x="1676" y="545"/>
                    <a:pt x="1676" y="545"/>
                    <a:pt x="1676" y="545"/>
                  </a:cubicBezTo>
                  <a:cubicBezTo>
                    <a:pt x="1684" y="545"/>
                    <a:pt x="1684" y="545"/>
                    <a:pt x="1684" y="545"/>
                  </a:cubicBezTo>
                  <a:lnTo>
                    <a:pt x="1684" y="556"/>
                  </a:lnTo>
                  <a:close/>
                  <a:moveTo>
                    <a:pt x="1684" y="532"/>
                  </a:moveTo>
                  <a:cubicBezTo>
                    <a:pt x="1676" y="532"/>
                    <a:pt x="1676" y="532"/>
                    <a:pt x="1676" y="532"/>
                  </a:cubicBezTo>
                  <a:cubicBezTo>
                    <a:pt x="1676" y="520"/>
                    <a:pt x="1676" y="520"/>
                    <a:pt x="1676" y="520"/>
                  </a:cubicBezTo>
                  <a:cubicBezTo>
                    <a:pt x="1684" y="520"/>
                    <a:pt x="1684" y="520"/>
                    <a:pt x="1684" y="520"/>
                  </a:cubicBezTo>
                  <a:lnTo>
                    <a:pt x="1684" y="532"/>
                  </a:lnTo>
                  <a:close/>
                  <a:moveTo>
                    <a:pt x="1684" y="507"/>
                  </a:moveTo>
                  <a:cubicBezTo>
                    <a:pt x="1676" y="507"/>
                    <a:pt x="1676" y="507"/>
                    <a:pt x="1676" y="507"/>
                  </a:cubicBezTo>
                  <a:cubicBezTo>
                    <a:pt x="1676" y="496"/>
                    <a:pt x="1676" y="496"/>
                    <a:pt x="1676" y="496"/>
                  </a:cubicBezTo>
                  <a:cubicBezTo>
                    <a:pt x="1684" y="496"/>
                    <a:pt x="1684" y="496"/>
                    <a:pt x="1684" y="496"/>
                  </a:cubicBezTo>
                  <a:lnTo>
                    <a:pt x="1684" y="507"/>
                  </a:lnTo>
                  <a:close/>
                  <a:moveTo>
                    <a:pt x="1684" y="483"/>
                  </a:moveTo>
                  <a:cubicBezTo>
                    <a:pt x="1676" y="483"/>
                    <a:pt x="1676" y="483"/>
                    <a:pt x="1676" y="483"/>
                  </a:cubicBezTo>
                  <a:cubicBezTo>
                    <a:pt x="1676" y="471"/>
                    <a:pt x="1676" y="471"/>
                    <a:pt x="1676" y="471"/>
                  </a:cubicBezTo>
                  <a:cubicBezTo>
                    <a:pt x="1684" y="471"/>
                    <a:pt x="1684" y="471"/>
                    <a:pt x="1684" y="471"/>
                  </a:cubicBezTo>
                  <a:lnTo>
                    <a:pt x="1684" y="483"/>
                  </a:lnTo>
                  <a:close/>
                  <a:moveTo>
                    <a:pt x="1684" y="458"/>
                  </a:moveTo>
                  <a:cubicBezTo>
                    <a:pt x="1676" y="458"/>
                    <a:pt x="1676" y="458"/>
                    <a:pt x="1676" y="458"/>
                  </a:cubicBezTo>
                  <a:cubicBezTo>
                    <a:pt x="1676" y="447"/>
                    <a:pt x="1676" y="447"/>
                    <a:pt x="1676" y="447"/>
                  </a:cubicBezTo>
                  <a:cubicBezTo>
                    <a:pt x="1684" y="447"/>
                    <a:pt x="1684" y="447"/>
                    <a:pt x="1684" y="447"/>
                  </a:cubicBezTo>
                  <a:lnTo>
                    <a:pt x="1684" y="458"/>
                  </a:lnTo>
                  <a:close/>
                  <a:moveTo>
                    <a:pt x="1684" y="434"/>
                  </a:moveTo>
                  <a:cubicBezTo>
                    <a:pt x="1676" y="434"/>
                    <a:pt x="1676" y="434"/>
                    <a:pt x="1676" y="434"/>
                  </a:cubicBezTo>
                  <a:cubicBezTo>
                    <a:pt x="1676" y="422"/>
                    <a:pt x="1676" y="422"/>
                    <a:pt x="1676" y="422"/>
                  </a:cubicBezTo>
                  <a:cubicBezTo>
                    <a:pt x="1684" y="422"/>
                    <a:pt x="1684" y="422"/>
                    <a:pt x="1684" y="422"/>
                  </a:cubicBezTo>
                  <a:lnTo>
                    <a:pt x="1684" y="434"/>
                  </a:lnTo>
                  <a:close/>
                  <a:moveTo>
                    <a:pt x="1684" y="384"/>
                  </a:moveTo>
                  <a:cubicBezTo>
                    <a:pt x="1676" y="384"/>
                    <a:pt x="1676" y="384"/>
                    <a:pt x="1676" y="384"/>
                  </a:cubicBezTo>
                  <a:cubicBezTo>
                    <a:pt x="1676" y="373"/>
                    <a:pt x="1676" y="373"/>
                    <a:pt x="1676" y="373"/>
                  </a:cubicBezTo>
                  <a:cubicBezTo>
                    <a:pt x="1684" y="373"/>
                    <a:pt x="1684" y="373"/>
                    <a:pt x="1684" y="373"/>
                  </a:cubicBezTo>
                  <a:lnTo>
                    <a:pt x="1684" y="384"/>
                  </a:lnTo>
                  <a:close/>
                  <a:moveTo>
                    <a:pt x="1684" y="360"/>
                  </a:moveTo>
                  <a:cubicBezTo>
                    <a:pt x="1676" y="360"/>
                    <a:pt x="1676" y="360"/>
                    <a:pt x="1676" y="360"/>
                  </a:cubicBezTo>
                  <a:cubicBezTo>
                    <a:pt x="1676" y="348"/>
                    <a:pt x="1676" y="348"/>
                    <a:pt x="1676" y="348"/>
                  </a:cubicBezTo>
                  <a:cubicBezTo>
                    <a:pt x="1684" y="348"/>
                    <a:pt x="1684" y="348"/>
                    <a:pt x="1684" y="348"/>
                  </a:cubicBezTo>
                  <a:lnTo>
                    <a:pt x="1684" y="360"/>
                  </a:lnTo>
                  <a:close/>
                  <a:moveTo>
                    <a:pt x="1684" y="335"/>
                  </a:moveTo>
                  <a:cubicBezTo>
                    <a:pt x="1676" y="335"/>
                    <a:pt x="1676" y="335"/>
                    <a:pt x="1676" y="335"/>
                  </a:cubicBezTo>
                  <a:cubicBezTo>
                    <a:pt x="1676" y="324"/>
                    <a:pt x="1676" y="324"/>
                    <a:pt x="1676" y="324"/>
                  </a:cubicBezTo>
                  <a:cubicBezTo>
                    <a:pt x="1684" y="324"/>
                    <a:pt x="1684" y="324"/>
                    <a:pt x="1684" y="324"/>
                  </a:cubicBezTo>
                  <a:lnTo>
                    <a:pt x="1684" y="335"/>
                  </a:lnTo>
                  <a:close/>
                  <a:moveTo>
                    <a:pt x="1684" y="311"/>
                  </a:moveTo>
                  <a:cubicBezTo>
                    <a:pt x="1676" y="311"/>
                    <a:pt x="1676" y="311"/>
                    <a:pt x="1676" y="311"/>
                  </a:cubicBezTo>
                  <a:cubicBezTo>
                    <a:pt x="1676" y="299"/>
                    <a:pt x="1676" y="299"/>
                    <a:pt x="1676" y="299"/>
                  </a:cubicBezTo>
                  <a:cubicBezTo>
                    <a:pt x="1684" y="299"/>
                    <a:pt x="1684" y="299"/>
                    <a:pt x="1684" y="299"/>
                  </a:cubicBezTo>
                  <a:lnTo>
                    <a:pt x="1684" y="311"/>
                  </a:lnTo>
                  <a:close/>
                  <a:moveTo>
                    <a:pt x="1684" y="286"/>
                  </a:moveTo>
                  <a:cubicBezTo>
                    <a:pt x="1676" y="286"/>
                    <a:pt x="1676" y="286"/>
                    <a:pt x="1676" y="286"/>
                  </a:cubicBezTo>
                  <a:cubicBezTo>
                    <a:pt x="1676" y="275"/>
                    <a:pt x="1676" y="275"/>
                    <a:pt x="1676" y="275"/>
                  </a:cubicBezTo>
                  <a:cubicBezTo>
                    <a:pt x="1684" y="275"/>
                    <a:pt x="1684" y="275"/>
                    <a:pt x="1684" y="275"/>
                  </a:cubicBezTo>
                  <a:lnTo>
                    <a:pt x="1684" y="286"/>
                  </a:lnTo>
                  <a:close/>
                  <a:moveTo>
                    <a:pt x="1684" y="262"/>
                  </a:moveTo>
                  <a:cubicBezTo>
                    <a:pt x="1676" y="262"/>
                    <a:pt x="1676" y="262"/>
                    <a:pt x="1676" y="262"/>
                  </a:cubicBezTo>
                  <a:cubicBezTo>
                    <a:pt x="1676" y="250"/>
                    <a:pt x="1676" y="250"/>
                    <a:pt x="1676" y="250"/>
                  </a:cubicBezTo>
                  <a:cubicBezTo>
                    <a:pt x="1684" y="250"/>
                    <a:pt x="1684" y="250"/>
                    <a:pt x="1684" y="250"/>
                  </a:cubicBezTo>
                  <a:lnTo>
                    <a:pt x="1684" y="262"/>
                  </a:lnTo>
                  <a:close/>
                  <a:moveTo>
                    <a:pt x="1684" y="237"/>
                  </a:moveTo>
                  <a:cubicBezTo>
                    <a:pt x="1676" y="237"/>
                    <a:pt x="1676" y="237"/>
                    <a:pt x="1676" y="237"/>
                  </a:cubicBezTo>
                  <a:cubicBezTo>
                    <a:pt x="1676" y="226"/>
                    <a:pt x="1676" y="226"/>
                    <a:pt x="1676" y="226"/>
                  </a:cubicBezTo>
                  <a:cubicBezTo>
                    <a:pt x="1684" y="226"/>
                    <a:pt x="1684" y="226"/>
                    <a:pt x="1684" y="226"/>
                  </a:cubicBezTo>
                  <a:lnTo>
                    <a:pt x="1684" y="237"/>
                  </a:lnTo>
                  <a:close/>
                  <a:moveTo>
                    <a:pt x="1684" y="212"/>
                  </a:moveTo>
                  <a:cubicBezTo>
                    <a:pt x="1676" y="212"/>
                    <a:pt x="1676" y="212"/>
                    <a:pt x="1676" y="212"/>
                  </a:cubicBezTo>
                  <a:cubicBezTo>
                    <a:pt x="1676" y="201"/>
                    <a:pt x="1676" y="201"/>
                    <a:pt x="1676" y="201"/>
                  </a:cubicBezTo>
                  <a:cubicBezTo>
                    <a:pt x="1684" y="201"/>
                    <a:pt x="1684" y="201"/>
                    <a:pt x="1684" y="201"/>
                  </a:cubicBezTo>
                  <a:lnTo>
                    <a:pt x="1684" y="212"/>
                  </a:lnTo>
                  <a:close/>
                  <a:moveTo>
                    <a:pt x="1787" y="286"/>
                  </a:moveTo>
                  <a:cubicBezTo>
                    <a:pt x="1793" y="286"/>
                    <a:pt x="1793" y="286"/>
                    <a:pt x="1793" y="286"/>
                  </a:cubicBezTo>
                  <a:cubicBezTo>
                    <a:pt x="1793" y="293"/>
                    <a:pt x="1793" y="293"/>
                    <a:pt x="1793" y="293"/>
                  </a:cubicBezTo>
                  <a:cubicBezTo>
                    <a:pt x="1787" y="293"/>
                    <a:pt x="1787" y="293"/>
                    <a:pt x="1787" y="293"/>
                  </a:cubicBezTo>
                  <a:lnTo>
                    <a:pt x="1787" y="286"/>
                  </a:lnTo>
                  <a:close/>
                  <a:moveTo>
                    <a:pt x="1787" y="298"/>
                  </a:moveTo>
                  <a:cubicBezTo>
                    <a:pt x="1793" y="298"/>
                    <a:pt x="1793" y="298"/>
                    <a:pt x="1793" y="298"/>
                  </a:cubicBezTo>
                  <a:cubicBezTo>
                    <a:pt x="1793" y="305"/>
                    <a:pt x="1793" y="305"/>
                    <a:pt x="1793" y="305"/>
                  </a:cubicBezTo>
                  <a:cubicBezTo>
                    <a:pt x="1787" y="305"/>
                    <a:pt x="1787" y="305"/>
                    <a:pt x="1787" y="305"/>
                  </a:cubicBezTo>
                  <a:lnTo>
                    <a:pt x="1787" y="298"/>
                  </a:lnTo>
                  <a:close/>
                  <a:moveTo>
                    <a:pt x="1787" y="310"/>
                  </a:moveTo>
                  <a:cubicBezTo>
                    <a:pt x="1793" y="310"/>
                    <a:pt x="1793" y="310"/>
                    <a:pt x="1793" y="310"/>
                  </a:cubicBezTo>
                  <a:cubicBezTo>
                    <a:pt x="1793" y="317"/>
                    <a:pt x="1793" y="317"/>
                    <a:pt x="1793" y="317"/>
                  </a:cubicBezTo>
                  <a:cubicBezTo>
                    <a:pt x="1787" y="317"/>
                    <a:pt x="1787" y="317"/>
                    <a:pt x="1787" y="317"/>
                  </a:cubicBezTo>
                  <a:lnTo>
                    <a:pt x="1787" y="310"/>
                  </a:lnTo>
                  <a:close/>
                  <a:moveTo>
                    <a:pt x="1787" y="330"/>
                  </a:moveTo>
                  <a:cubicBezTo>
                    <a:pt x="1793" y="330"/>
                    <a:pt x="1793" y="330"/>
                    <a:pt x="1793" y="330"/>
                  </a:cubicBezTo>
                  <a:cubicBezTo>
                    <a:pt x="1793" y="337"/>
                    <a:pt x="1793" y="337"/>
                    <a:pt x="1793" y="337"/>
                  </a:cubicBezTo>
                  <a:cubicBezTo>
                    <a:pt x="1787" y="337"/>
                    <a:pt x="1787" y="337"/>
                    <a:pt x="1787" y="337"/>
                  </a:cubicBezTo>
                  <a:lnTo>
                    <a:pt x="1787" y="330"/>
                  </a:lnTo>
                  <a:close/>
                  <a:moveTo>
                    <a:pt x="1787" y="342"/>
                  </a:moveTo>
                  <a:cubicBezTo>
                    <a:pt x="1793" y="342"/>
                    <a:pt x="1793" y="342"/>
                    <a:pt x="1793" y="342"/>
                  </a:cubicBezTo>
                  <a:cubicBezTo>
                    <a:pt x="1793" y="348"/>
                    <a:pt x="1793" y="348"/>
                    <a:pt x="1793" y="348"/>
                  </a:cubicBezTo>
                  <a:cubicBezTo>
                    <a:pt x="1787" y="348"/>
                    <a:pt x="1787" y="348"/>
                    <a:pt x="1787" y="348"/>
                  </a:cubicBezTo>
                  <a:lnTo>
                    <a:pt x="1787" y="342"/>
                  </a:lnTo>
                  <a:close/>
                  <a:moveTo>
                    <a:pt x="1787" y="354"/>
                  </a:moveTo>
                  <a:cubicBezTo>
                    <a:pt x="1793" y="354"/>
                    <a:pt x="1793" y="354"/>
                    <a:pt x="1793" y="354"/>
                  </a:cubicBezTo>
                  <a:cubicBezTo>
                    <a:pt x="1793" y="360"/>
                    <a:pt x="1793" y="360"/>
                    <a:pt x="1793" y="360"/>
                  </a:cubicBezTo>
                  <a:cubicBezTo>
                    <a:pt x="1787" y="360"/>
                    <a:pt x="1787" y="360"/>
                    <a:pt x="1787" y="360"/>
                  </a:cubicBezTo>
                  <a:lnTo>
                    <a:pt x="1787" y="354"/>
                  </a:lnTo>
                  <a:close/>
                  <a:moveTo>
                    <a:pt x="1787" y="374"/>
                  </a:moveTo>
                  <a:cubicBezTo>
                    <a:pt x="1793" y="374"/>
                    <a:pt x="1793" y="374"/>
                    <a:pt x="1793" y="374"/>
                  </a:cubicBezTo>
                  <a:cubicBezTo>
                    <a:pt x="1793" y="380"/>
                    <a:pt x="1793" y="380"/>
                    <a:pt x="1793" y="380"/>
                  </a:cubicBezTo>
                  <a:cubicBezTo>
                    <a:pt x="1787" y="380"/>
                    <a:pt x="1787" y="380"/>
                    <a:pt x="1787" y="380"/>
                  </a:cubicBezTo>
                  <a:lnTo>
                    <a:pt x="1787" y="374"/>
                  </a:lnTo>
                  <a:close/>
                  <a:moveTo>
                    <a:pt x="1787" y="386"/>
                  </a:moveTo>
                  <a:cubicBezTo>
                    <a:pt x="1793" y="386"/>
                    <a:pt x="1793" y="386"/>
                    <a:pt x="1793" y="386"/>
                  </a:cubicBezTo>
                  <a:cubicBezTo>
                    <a:pt x="1793" y="392"/>
                    <a:pt x="1793" y="392"/>
                    <a:pt x="1793" y="392"/>
                  </a:cubicBezTo>
                  <a:cubicBezTo>
                    <a:pt x="1787" y="392"/>
                    <a:pt x="1787" y="392"/>
                    <a:pt x="1787" y="392"/>
                  </a:cubicBezTo>
                  <a:lnTo>
                    <a:pt x="1787" y="386"/>
                  </a:lnTo>
                  <a:close/>
                  <a:moveTo>
                    <a:pt x="1787" y="397"/>
                  </a:moveTo>
                  <a:cubicBezTo>
                    <a:pt x="1793" y="397"/>
                    <a:pt x="1793" y="397"/>
                    <a:pt x="1793" y="397"/>
                  </a:cubicBezTo>
                  <a:cubicBezTo>
                    <a:pt x="1793" y="404"/>
                    <a:pt x="1793" y="404"/>
                    <a:pt x="1793" y="404"/>
                  </a:cubicBezTo>
                  <a:cubicBezTo>
                    <a:pt x="1787" y="404"/>
                    <a:pt x="1787" y="404"/>
                    <a:pt x="1787" y="404"/>
                  </a:cubicBezTo>
                  <a:lnTo>
                    <a:pt x="1787" y="397"/>
                  </a:lnTo>
                  <a:close/>
                  <a:moveTo>
                    <a:pt x="1787" y="418"/>
                  </a:moveTo>
                  <a:cubicBezTo>
                    <a:pt x="1793" y="418"/>
                    <a:pt x="1793" y="418"/>
                    <a:pt x="1793" y="418"/>
                  </a:cubicBezTo>
                  <a:cubicBezTo>
                    <a:pt x="1793" y="424"/>
                    <a:pt x="1793" y="424"/>
                    <a:pt x="1793" y="424"/>
                  </a:cubicBezTo>
                  <a:cubicBezTo>
                    <a:pt x="1787" y="424"/>
                    <a:pt x="1787" y="424"/>
                    <a:pt x="1787" y="424"/>
                  </a:cubicBezTo>
                  <a:lnTo>
                    <a:pt x="1787" y="418"/>
                  </a:lnTo>
                  <a:close/>
                  <a:moveTo>
                    <a:pt x="1787" y="429"/>
                  </a:moveTo>
                  <a:cubicBezTo>
                    <a:pt x="1793" y="429"/>
                    <a:pt x="1793" y="429"/>
                    <a:pt x="1793" y="429"/>
                  </a:cubicBezTo>
                  <a:cubicBezTo>
                    <a:pt x="1793" y="436"/>
                    <a:pt x="1793" y="436"/>
                    <a:pt x="1793" y="436"/>
                  </a:cubicBezTo>
                  <a:cubicBezTo>
                    <a:pt x="1787" y="436"/>
                    <a:pt x="1787" y="436"/>
                    <a:pt x="1787" y="436"/>
                  </a:cubicBezTo>
                  <a:lnTo>
                    <a:pt x="1787" y="429"/>
                  </a:lnTo>
                  <a:close/>
                  <a:moveTo>
                    <a:pt x="1787" y="441"/>
                  </a:moveTo>
                  <a:cubicBezTo>
                    <a:pt x="1793" y="441"/>
                    <a:pt x="1793" y="441"/>
                    <a:pt x="1793" y="441"/>
                  </a:cubicBezTo>
                  <a:cubicBezTo>
                    <a:pt x="1793" y="448"/>
                    <a:pt x="1793" y="448"/>
                    <a:pt x="1793" y="448"/>
                  </a:cubicBezTo>
                  <a:cubicBezTo>
                    <a:pt x="1787" y="448"/>
                    <a:pt x="1787" y="448"/>
                    <a:pt x="1787" y="448"/>
                  </a:cubicBezTo>
                  <a:lnTo>
                    <a:pt x="1787" y="441"/>
                  </a:lnTo>
                  <a:close/>
                  <a:moveTo>
                    <a:pt x="1787" y="461"/>
                  </a:moveTo>
                  <a:cubicBezTo>
                    <a:pt x="1793" y="461"/>
                    <a:pt x="1793" y="461"/>
                    <a:pt x="1793" y="461"/>
                  </a:cubicBezTo>
                  <a:cubicBezTo>
                    <a:pt x="1793" y="468"/>
                    <a:pt x="1793" y="468"/>
                    <a:pt x="1793" y="468"/>
                  </a:cubicBezTo>
                  <a:cubicBezTo>
                    <a:pt x="1787" y="468"/>
                    <a:pt x="1787" y="468"/>
                    <a:pt x="1787" y="468"/>
                  </a:cubicBezTo>
                  <a:lnTo>
                    <a:pt x="1787" y="461"/>
                  </a:lnTo>
                  <a:close/>
                  <a:moveTo>
                    <a:pt x="1787" y="473"/>
                  </a:moveTo>
                  <a:cubicBezTo>
                    <a:pt x="1793" y="473"/>
                    <a:pt x="1793" y="473"/>
                    <a:pt x="1793" y="473"/>
                  </a:cubicBezTo>
                  <a:cubicBezTo>
                    <a:pt x="1793" y="479"/>
                    <a:pt x="1793" y="479"/>
                    <a:pt x="1793" y="479"/>
                  </a:cubicBezTo>
                  <a:cubicBezTo>
                    <a:pt x="1787" y="479"/>
                    <a:pt x="1787" y="479"/>
                    <a:pt x="1787" y="479"/>
                  </a:cubicBezTo>
                  <a:lnTo>
                    <a:pt x="1787" y="473"/>
                  </a:lnTo>
                  <a:close/>
                  <a:moveTo>
                    <a:pt x="1787" y="485"/>
                  </a:moveTo>
                  <a:cubicBezTo>
                    <a:pt x="1793" y="485"/>
                    <a:pt x="1793" y="485"/>
                    <a:pt x="1793" y="485"/>
                  </a:cubicBezTo>
                  <a:cubicBezTo>
                    <a:pt x="1793" y="491"/>
                    <a:pt x="1793" y="491"/>
                    <a:pt x="1793" y="491"/>
                  </a:cubicBezTo>
                  <a:cubicBezTo>
                    <a:pt x="1787" y="491"/>
                    <a:pt x="1787" y="491"/>
                    <a:pt x="1787" y="491"/>
                  </a:cubicBezTo>
                  <a:lnTo>
                    <a:pt x="1787" y="485"/>
                  </a:lnTo>
                  <a:close/>
                  <a:moveTo>
                    <a:pt x="1787" y="505"/>
                  </a:moveTo>
                  <a:cubicBezTo>
                    <a:pt x="1793" y="505"/>
                    <a:pt x="1793" y="505"/>
                    <a:pt x="1793" y="505"/>
                  </a:cubicBezTo>
                  <a:cubicBezTo>
                    <a:pt x="1793" y="511"/>
                    <a:pt x="1793" y="511"/>
                    <a:pt x="1793" y="511"/>
                  </a:cubicBezTo>
                  <a:cubicBezTo>
                    <a:pt x="1787" y="511"/>
                    <a:pt x="1787" y="511"/>
                    <a:pt x="1787" y="511"/>
                  </a:cubicBezTo>
                  <a:lnTo>
                    <a:pt x="1787" y="505"/>
                  </a:lnTo>
                  <a:close/>
                  <a:moveTo>
                    <a:pt x="1787" y="517"/>
                  </a:moveTo>
                  <a:cubicBezTo>
                    <a:pt x="1793" y="517"/>
                    <a:pt x="1793" y="517"/>
                    <a:pt x="1793" y="517"/>
                  </a:cubicBezTo>
                  <a:cubicBezTo>
                    <a:pt x="1793" y="523"/>
                    <a:pt x="1793" y="523"/>
                    <a:pt x="1793" y="523"/>
                  </a:cubicBezTo>
                  <a:cubicBezTo>
                    <a:pt x="1787" y="523"/>
                    <a:pt x="1787" y="523"/>
                    <a:pt x="1787" y="523"/>
                  </a:cubicBezTo>
                  <a:lnTo>
                    <a:pt x="1787" y="517"/>
                  </a:lnTo>
                  <a:close/>
                  <a:moveTo>
                    <a:pt x="1787" y="528"/>
                  </a:moveTo>
                  <a:cubicBezTo>
                    <a:pt x="1793" y="528"/>
                    <a:pt x="1793" y="528"/>
                    <a:pt x="1793" y="528"/>
                  </a:cubicBezTo>
                  <a:cubicBezTo>
                    <a:pt x="1793" y="535"/>
                    <a:pt x="1793" y="535"/>
                    <a:pt x="1793" y="535"/>
                  </a:cubicBezTo>
                  <a:cubicBezTo>
                    <a:pt x="1787" y="535"/>
                    <a:pt x="1787" y="535"/>
                    <a:pt x="1787" y="535"/>
                  </a:cubicBezTo>
                  <a:lnTo>
                    <a:pt x="1787" y="528"/>
                  </a:lnTo>
                  <a:close/>
                  <a:moveTo>
                    <a:pt x="1757" y="286"/>
                  </a:moveTo>
                  <a:cubicBezTo>
                    <a:pt x="1763" y="286"/>
                    <a:pt x="1763" y="286"/>
                    <a:pt x="1763" y="286"/>
                  </a:cubicBezTo>
                  <a:cubicBezTo>
                    <a:pt x="1763" y="293"/>
                    <a:pt x="1763" y="293"/>
                    <a:pt x="1763" y="293"/>
                  </a:cubicBezTo>
                  <a:cubicBezTo>
                    <a:pt x="1757" y="293"/>
                    <a:pt x="1757" y="293"/>
                    <a:pt x="1757" y="293"/>
                  </a:cubicBezTo>
                  <a:lnTo>
                    <a:pt x="1757" y="286"/>
                  </a:lnTo>
                  <a:close/>
                  <a:moveTo>
                    <a:pt x="1757" y="298"/>
                  </a:moveTo>
                  <a:cubicBezTo>
                    <a:pt x="1763" y="298"/>
                    <a:pt x="1763" y="298"/>
                    <a:pt x="1763" y="298"/>
                  </a:cubicBezTo>
                  <a:cubicBezTo>
                    <a:pt x="1763" y="305"/>
                    <a:pt x="1763" y="305"/>
                    <a:pt x="1763" y="305"/>
                  </a:cubicBezTo>
                  <a:cubicBezTo>
                    <a:pt x="1757" y="305"/>
                    <a:pt x="1757" y="305"/>
                    <a:pt x="1757" y="305"/>
                  </a:cubicBezTo>
                  <a:lnTo>
                    <a:pt x="1757" y="298"/>
                  </a:lnTo>
                  <a:close/>
                  <a:moveTo>
                    <a:pt x="1757" y="310"/>
                  </a:moveTo>
                  <a:cubicBezTo>
                    <a:pt x="1763" y="310"/>
                    <a:pt x="1763" y="310"/>
                    <a:pt x="1763" y="310"/>
                  </a:cubicBezTo>
                  <a:cubicBezTo>
                    <a:pt x="1763" y="317"/>
                    <a:pt x="1763" y="317"/>
                    <a:pt x="1763" y="317"/>
                  </a:cubicBezTo>
                  <a:cubicBezTo>
                    <a:pt x="1757" y="317"/>
                    <a:pt x="1757" y="317"/>
                    <a:pt x="1757" y="317"/>
                  </a:cubicBezTo>
                  <a:lnTo>
                    <a:pt x="1757" y="310"/>
                  </a:lnTo>
                  <a:close/>
                  <a:moveTo>
                    <a:pt x="1757" y="330"/>
                  </a:moveTo>
                  <a:cubicBezTo>
                    <a:pt x="1763" y="330"/>
                    <a:pt x="1763" y="330"/>
                    <a:pt x="1763" y="330"/>
                  </a:cubicBezTo>
                  <a:cubicBezTo>
                    <a:pt x="1763" y="337"/>
                    <a:pt x="1763" y="337"/>
                    <a:pt x="1763" y="337"/>
                  </a:cubicBezTo>
                  <a:cubicBezTo>
                    <a:pt x="1757" y="337"/>
                    <a:pt x="1757" y="337"/>
                    <a:pt x="1757" y="337"/>
                  </a:cubicBezTo>
                  <a:lnTo>
                    <a:pt x="1757" y="330"/>
                  </a:lnTo>
                  <a:close/>
                  <a:moveTo>
                    <a:pt x="1757" y="342"/>
                  </a:moveTo>
                  <a:cubicBezTo>
                    <a:pt x="1763" y="342"/>
                    <a:pt x="1763" y="342"/>
                    <a:pt x="1763" y="342"/>
                  </a:cubicBezTo>
                  <a:cubicBezTo>
                    <a:pt x="1763" y="348"/>
                    <a:pt x="1763" y="348"/>
                    <a:pt x="1763" y="348"/>
                  </a:cubicBezTo>
                  <a:cubicBezTo>
                    <a:pt x="1757" y="348"/>
                    <a:pt x="1757" y="348"/>
                    <a:pt x="1757" y="348"/>
                  </a:cubicBezTo>
                  <a:lnTo>
                    <a:pt x="1757" y="342"/>
                  </a:lnTo>
                  <a:close/>
                  <a:moveTo>
                    <a:pt x="1757" y="354"/>
                  </a:moveTo>
                  <a:cubicBezTo>
                    <a:pt x="1763" y="354"/>
                    <a:pt x="1763" y="354"/>
                    <a:pt x="1763" y="354"/>
                  </a:cubicBezTo>
                  <a:cubicBezTo>
                    <a:pt x="1763" y="360"/>
                    <a:pt x="1763" y="360"/>
                    <a:pt x="1763" y="360"/>
                  </a:cubicBezTo>
                  <a:cubicBezTo>
                    <a:pt x="1757" y="360"/>
                    <a:pt x="1757" y="360"/>
                    <a:pt x="1757" y="360"/>
                  </a:cubicBezTo>
                  <a:lnTo>
                    <a:pt x="1757" y="354"/>
                  </a:lnTo>
                  <a:close/>
                  <a:moveTo>
                    <a:pt x="1757" y="374"/>
                  </a:moveTo>
                  <a:cubicBezTo>
                    <a:pt x="1763" y="374"/>
                    <a:pt x="1763" y="374"/>
                    <a:pt x="1763" y="374"/>
                  </a:cubicBezTo>
                  <a:cubicBezTo>
                    <a:pt x="1763" y="380"/>
                    <a:pt x="1763" y="380"/>
                    <a:pt x="1763" y="380"/>
                  </a:cubicBezTo>
                  <a:cubicBezTo>
                    <a:pt x="1757" y="380"/>
                    <a:pt x="1757" y="380"/>
                    <a:pt x="1757" y="380"/>
                  </a:cubicBezTo>
                  <a:lnTo>
                    <a:pt x="1757" y="374"/>
                  </a:lnTo>
                  <a:close/>
                  <a:moveTo>
                    <a:pt x="1757" y="386"/>
                  </a:moveTo>
                  <a:cubicBezTo>
                    <a:pt x="1763" y="386"/>
                    <a:pt x="1763" y="386"/>
                    <a:pt x="1763" y="386"/>
                  </a:cubicBezTo>
                  <a:cubicBezTo>
                    <a:pt x="1763" y="392"/>
                    <a:pt x="1763" y="392"/>
                    <a:pt x="1763" y="392"/>
                  </a:cubicBezTo>
                  <a:cubicBezTo>
                    <a:pt x="1757" y="392"/>
                    <a:pt x="1757" y="392"/>
                    <a:pt x="1757" y="392"/>
                  </a:cubicBezTo>
                  <a:lnTo>
                    <a:pt x="1757" y="386"/>
                  </a:lnTo>
                  <a:close/>
                  <a:moveTo>
                    <a:pt x="1757" y="397"/>
                  </a:moveTo>
                  <a:cubicBezTo>
                    <a:pt x="1763" y="397"/>
                    <a:pt x="1763" y="397"/>
                    <a:pt x="1763" y="397"/>
                  </a:cubicBezTo>
                  <a:cubicBezTo>
                    <a:pt x="1763" y="404"/>
                    <a:pt x="1763" y="404"/>
                    <a:pt x="1763" y="404"/>
                  </a:cubicBezTo>
                  <a:cubicBezTo>
                    <a:pt x="1757" y="404"/>
                    <a:pt x="1757" y="404"/>
                    <a:pt x="1757" y="404"/>
                  </a:cubicBezTo>
                  <a:lnTo>
                    <a:pt x="1757" y="397"/>
                  </a:lnTo>
                  <a:close/>
                  <a:moveTo>
                    <a:pt x="1757" y="418"/>
                  </a:moveTo>
                  <a:cubicBezTo>
                    <a:pt x="1763" y="418"/>
                    <a:pt x="1763" y="418"/>
                    <a:pt x="1763" y="418"/>
                  </a:cubicBezTo>
                  <a:cubicBezTo>
                    <a:pt x="1763" y="424"/>
                    <a:pt x="1763" y="424"/>
                    <a:pt x="1763" y="424"/>
                  </a:cubicBezTo>
                  <a:cubicBezTo>
                    <a:pt x="1757" y="424"/>
                    <a:pt x="1757" y="424"/>
                    <a:pt x="1757" y="424"/>
                  </a:cubicBezTo>
                  <a:lnTo>
                    <a:pt x="1757" y="418"/>
                  </a:lnTo>
                  <a:close/>
                  <a:moveTo>
                    <a:pt x="1757" y="429"/>
                  </a:moveTo>
                  <a:cubicBezTo>
                    <a:pt x="1763" y="429"/>
                    <a:pt x="1763" y="429"/>
                    <a:pt x="1763" y="429"/>
                  </a:cubicBezTo>
                  <a:cubicBezTo>
                    <a:pt x="1763" y="436"/>
                    <a:pt x="1763" y="436"/>
                    <a:pt x="1763" y="436"/>
                  </a:cubicBezTo>
                  <a:cubicBezTo>
                    <a:pt x="1757" y="436"/>
                    <a:pt x="1757" y="436"/>
                    <a:pt x="1757" y="436"/>
                  </a:cubicBezTo>
                  <a:lnTo>
                    <a:pt x="1757" y="429"/>
                  </a:lnTo>
                  <a:close/>
                  <a:moveTo>
                    <a:pt x="1757" y="441"/>
                  </a:moveTo>
                  <a:cubicBezTo>
                    <a:pt x="1763" y="441"/>
                    <a:pt x="1763" y="441"/>
                    <a:pt x="1763" y="441"/>
                  </a:cubicBezTo>
                  <a:cubicBezTo>
                    <a:pt x="1763" y="448"/>
                    <a:pt x="1763" y="448"/>
                    <a:pt x="1763" y="448"/>
                  </a:cubicBezTo>
                  <a:cubicBezTo>
                    <a:pt x="1757" y="448"/>
                    <a:pt x="1757" y="448"/>
                    <a:pt x="1757" y="448"/>
                  </a:cubicBezTo>
                  <a:lnTo>
                    <a:pt x="1757" y="441"/>
                  </a:lnTo>
                  <a:close/>
                  <a:moveTo>
                    <a:pt x="1757" y="461"/>
                  </a:moveTo>
                  <a:cubicBezTo>
                    <a:pt x="1763" y="461"/>
                    <a:pt x="1763" y="461"/>
                    <a:pt x="1763" y="461"/>
                  </a:cubicBezTo>
                  <a:cubicBezTo>
                    <a:pt x="1763" y="468"/>
                    <a:pt x="1763" y="468"/>
                    <a:pt x="1763" y="468"/>
                  </a:cubicBezTo>
                  <a:cubicBezTo>
                    <a:pt x="1757" y="468"/>
                    <a:pt x="1757" y="468"/>
                    <a:pt x="1757" y="468"/>
                  </a:cubicBezTo>
                  <a:lnTo>
                    <a:pt x="1757" y="461"/>
                  </a:lnTo>
                  <a:close/>
                  <a:moveTo>
                    <a:pt x="1757" y="473"/>
                  </a:moveTo>
                  <a:cubicBezTo>
                    <a:pt x="1763" y="473"/>
                    <a:pt x="1763" y="473"/>
                    <a:pt x="1763" y="473"/>
                  </a:cubicBezTo>
                  <a:cubicBezTo>
                    <a:pt x="1763" y="479"/>
                    <a:pt x="1763" y="479"/>
                    <a:pt x="1763" y="479"/>
                  </a:cubicBezTo>
                  <a:cubicBezTo>
                    <a:pt x="1757" y="479"/>
                    <a:pt x="1757" y="479"/>
                    <a:pt x="1757" y="479"/>
                  </a:cubicBezTo>
                  <a:lnTo>
                    <a:pt x="1757" y="473"/>
                  </a:lnTo>
                  <a:close/>
                  <a:moveTo>
                    <a:pt x="1757" y="485"/>
                  </a:moveTo>
                  <a:cubicBezTo>
                    <a:pt x="1763" y="485"/>
                    <a:pt x="1763" y="485"/>
                    <a:pt x="1763" y="485"/>
                  </a:cubicBezTo>
                  <a:cubicBezTo>
                    <a:pt x="1763" y="491"/>
                    <a:pt x="1763" y="491"/>
                    <a:pt x="1763" y="491"/>
                  </a:cubicBezTo>
                  <a:cubicBezTo>
                    <a:pt x="1757" y="491"/>
                    <a:pt x="1757" y="491"/>
                    <a:pt x="1757" y="491"/>
                  </a:cubicBezTo>
                  <a:lnTo>
                    <a:pt x="1757" y="485"/>
                  </a:lnTo>
                  <a:close/>
                  <a:moveTo>
                    <a:pt x="1757" y="505"/>
                  </a:moveTo>
                  <a:cubicBezTo>
                    <a:pt x="1763" y="505"/>
                    <a:pt x="1763" y="505"/>
                    <a:pt x="1763" y="505"/>
                  </a:cubicBezTo>
                  <a:cubicBezTo>
                    <a:pt x="1763" y="511"/>
                    <a:pt x="1763" y="511"/>
                    <a:pt x="1763" y="511"/>
                  </a:cubicBezTo>
                  <a:cubicBezTo>
                    <a:pt x="1757" y="511"/>
                    <a:pt x="1757" y="511"/>
                    <a:pt x="1757" y="511"/>
                  </a:cubicBezTo>
                  <a:lnTo>
                    <a:pt x="1757" y="505"/>
                  </a:lnTo>
                  <a:close/>
                  <a:moveTo>
                    <a:pt x="1757" y="517"/>
                  </a:moveTo>
                  <a:cubicBezTo>
                    <a:pt x="1763" y="517"/>
                    <a:pt x="1763" y="517"/>
                    <a:pt x="1763" y="517"/>
                  </a:cubicBezTo>
                  <a:cubicBezTo>
                    <a:pt x="1763" y="523"/>
                    <a:pt x="1763" y="523"/>
                    <a:pt x="1763" y="523"/>
                  </a:cubicBezTo>
                  <a:cubicBezTo>
                    <a:pt x="1757" y="523"/>
                    <a:pt x="1757" y="523"/>
                    <a:pt x="1757" y="523"/>
                  </a:cubicBezTo>
                  <a:lnTo>
                    <a:pt x="1757" y="517"/>
                  </a:lnTo>
                  <a:close/>
                  <a:moveTo>
                    <a:pt x="1757" y="528"/>
                  </a:moveTo>
                  <a:cubicBezTo>
                    <a:pt x="1763" y="528"/>
                    <a:pt x="1763" y="528"/>
                    <a:pt x="1763" y="528"/>
                  </a:cubicBezTo>
                  <a:cubicBezTo>
                    <a:pt x="1763" y="535"/>
                    <a:pt x="1763" y="535"/>
                    <a:pt x="1763" y="535"/>
                  </a:cubicBezTo>
                  <a:cubicBezTo>
                    <a:pt x="1757" y="535"/>
                    <a:pt x="1757" y="535"/>
                    <a:pt x="1757" y="535"/>
                  </a:cubicBezTo>
                  <a:lnTo>
                    <a:pt x="1757" y="528"/>
                  </a:lnTo>
                  <a:close/>
                  <a:moveTo>
                    <a:pt x="1763" y="579"/>
                  </a:moveTo>
                  <a:cubicBezTo>
                    <a:pt x="1757" y="579"/>
                    <a:pt x="1757" y="579"/>
                    <a:pt x="1757" y="579"/>
                  </a:cubicBezTo>
                  <a:cubicBezTo>
                    <a:pt x="1757" y="572"/>
                    <a:pt x="1757" y="572"/>
                    <a:pt x="1757" y="572"/>
                  </a:cubicBezTo>
                  <a:cubicBezTo>
                    <a:pt x="1763" y="572"/>
                    <a:pt x="1763" y="572"/>
                    <a:pt x="1763" y="572"/>
                  </a:cubicBezTo>
                  <a:lnTo>
                    <a:pt x="1763" y="579"/>
                  </a:lnTo>
                  <a:close/>
                  <a:moveTo>
                    <a:pt x="1763" y="567"/>
                  </a:moveTo>
                  <a:cubicBezTo>
                    <a:pt x="1757" y="567"/>
                    <a:pt x="1757" y="567"/>
                    <a:pt x="1757" y="567"/>
                  </a:cubicBezTo>
                  <a:cubicBezTo>
                    <a:pt x="1757" y="560"/>
                    <a:pt x="1757" y="560"/>
                    <a:pt x="1757" y="560"/>
                  </a:cubicBezTo>
                  <a:cubicBezTo>
                    <a:pt x="1763" y="560"/>
                    <a:pt x="1763" y="560"/>
                    <a:pt x="1763" y="560"/>
                  </a:cubicBezTo>
                  <a:lnTo>
                    <a:pt x="1763" y="567"/>
                  </a:lnTo>
                  <a:close/>
                  <a:moveTo>
                    <a:pt x="1763" y="555"/>
                  </a:moveTo>
                  <a:cubicBezTo>
                    <a:pt x="1757" y="555"/>
                    <a:pt x="1757" y="555"/>
                    <a:pt x="1757" y="555"/>
                  </a:cubicBezTo>
                  <a:cubicBezTo>
                    <a:pt x="1757" y="549"/>
                    <a:pt x="1757" y="549"/>
                    <a:pt x="1757" y="549"/>
                  </a:cubicBezTo>
                  <a:cubicBezTo>
                    <a:pt x="1763" y="549"/>
                    <a:pt x="1763" y="549"/>
                    <a:pt x="1763" y="549"/>
                  </a:cubicBezTo>
                  <a:lnTo>
                    <a:pt x="1763" y="555"/>
                  </a:lnTo>
                  <a:close/>
                  <a:moveTo>
                    <a:pt x="1779" y="579"/>
                  </a:moveTo>
                  <a:cubicBezTo>
                    <a:pt x="1773" y="579"/>
                    <a:pt x="1773" y="579"/>
                    <a:pt x="1773" y="579"/>
                  </a:cubicBezTo>
                  <a:cubicBezTo>
                    <a:pt x="1773" y="572"/>
                    <a:pt x="1773" y="572"/>
                    <a:pt x="1773" y="572"/>
                  </a:cubicBezTo>
                  <a:cubicBezTo>
                    <a:pt x="1779" y="572"/>
                    <a:pt x="1779" y="572"/>
                    <a:pt x="1779" y="572"/>
                  </a:cubicBezTo>
                  <a:lnTo>
                    <a:pt x="1779" y="579"/>
                  </a:lnTo>
                  <a:close/>
                  <a:moveTo>
                    <a:pt x="1779" y="567"/>
                  </a:moveTo>
                  <a:cubicBezTo>
                    <a:pt x="1773" y="567"/>
                    <a:pt x="1773" y="567"/>
                    <a:pt x="1773" y="567"/>
                  </a:cubicBezTo>
                  <a:cubicBezTo>
                    <a:pt x="1773" y="560"/>
                    <a:pt x="1773" y="560"/>
                    <a:pt x="1773" y="560"/>
                  </a:cubicBezTo>
                  <a:cubicBezTo>
                    <a:pt x="1779" y="560"/>
                    <a:pt x="1779" y="560"/>
                    <a:pt x="1779" y="560"/>
                  </a:cubicBezTo>
                  <a:lnTo>
                    <a:pt x="1779" y="567"/>
                  </a:lnTo>
                  <a:close/>
                  <a:moveTo>
                    <a:pt x="1779" y="555"/>
                  </a:moveTo>
                  <a:cubicBezTo>
                    <a:pt x="1773" y="555"/>
                    <a:pt x="1773" y="555"/>
                    <a:pt x="1773" y="555"/>
                  </a:cubicBezTo>
                  <a:cubicBezTo>
                    <a:pt x="1773" y="549"/>
                    <a:pt x="1773" y="549"/>
                    <a:pt x="1773" y="549"/>
                  </a:cubicBezTo>
                  <a:cubicBezTo>
                    <a:pt x="1779" y="549"/>
                    <a:pt x="1779" y="549"/>
                    <a:pt x="1779" y="549"/>
                  </a:cubicBezTo>
                  <a:lnTo>
                    <a:pt x="1779" y="555"/>
                  </a:lnTo>
                  <a:close/>
                  <a:moveTo>
                    <a:pt x="1779" y="543"/>
                  </a:moveTo>
                  <a:cubicBezTo>
                    <a:pt x="1757" y="543"/>
                    <a:pt x="1757" y="543"/>
                    <a:pt x="1757" y="543"/>
                  </a:cubicBezTo>
                  <a:cubicBezTo>
                    <a:pt x="1757" y="540"/>
                    <a:pt x="1757" y="540"/>
                    <a:pt x="1757" y="540"/>
                  </a:cubicBezTo>
                  <a:cubicBezTo>
                    <a:pt x="1779" y="540"/>
                    <a:pt x="1779" y="540"/>
                    <a:pt x="1779" y="540"/>
                  </a:cubicBezTo>
                  <a:lnTo>
                    <a:pt x="1779" y="543"/>
                  </a:lnTo>
                  <a:close/>
                  <a:moveTo>
                    <a:pt x="1779" y="535"/>
                  </a:moveTo>
                  <a:cubicBezTo>
                    <a:pt x="1773" y="535"/>
                    <a:pt x="1773" y="535"/>
                    <a:pt x="1773" y="535"/>
                  </a:cubicBezTo>
                  <a:cubicBezTo>
                    <a:pt x="1773" y="528"/>
                    <a:pt x="1773" y="528"/>
                    <a:pt x="1773" y="528"/>
                  </a:cubicBezTo>
                  <a:cubicBezTo>
                    <a:pt x="1779" y="528"/>
                    <a:pt x="1779" y="528"/>
                    <a:pt x="1779" y="528"/>
                  </a:cubicBezTo>
                  <a:lnTo>
                    <a:pt x="1779" y="535"/>
                  </a:lnTo>
                  <a:close/>
                  <a:moveTo>
                    <a:pt x="1779" y="523"/>
                  </a:moveTo>
                  <a:cubicBezTo>
                    <a:pt x="1773" y="523"/>
                    <a:pt x="1773" y="523"/>
                    <a:pt x="1773" y="523"/>
                  </a:cubicBezTo>
                  <a:cubicBezTo>
                    <a:pt x="1773" y="517"/>
                    <a:pt x="1773" y="517"/>
                    <a:pt x="1773" y="517"/>
                  </a:cubicBezTo>
                  <a:cubicBezTo>
                    <a:pt x="1779" y="517"/>
                    <a:pt x="1779" y="517"/>
                    <a:pt x="1779" y="517"/>
                  </a:cubicBezTo>
                  <a:lnTo>
                    <a:pt x="1779" y="523"/>
                  </a:lnTo>
                  <a:close/>
                  <a:moveTo>
                    <a:pt x="1779" y="511"/>
                  </a:moveTo>
                  <a:cubicBezTo>
                    <a:pt x="1773" y="511"/>
                    <a:pt x="1773" y="511"/>
                    <a:pt x="1773" y="511"/>
                  </a:cubicBezTo>
                  <a:cubicBezTo>
                    <a:pt x="1773" y="505"/>
                    <a:pt x="1773" y="505"/>
                    <a:pt x="1773" y="505"/>
                  </a:cubicBezTo>
                  <a:cubicBezTo>
                    <a:pt x="1779" y="505"/>
                    <a:pt x="1779" y="505"/>
                    <a:pt x="1779" y="505"/>
                  </a:cubicBezTo>
                  <a:lnTo>
                    <a:pt x="1779" y="511"/>
                  </a:lnTo>
                  <a:close/>
                  <a:moveTo>
                    <a:pt x="1779" y="500"/>
                  </a:moveTo>
                  <a:cubicBezTo>
                    <a:pt x="1757" y="500"/>
                    <a:pt x="1757" y="500"/>
                    <a:pt x="1757" y="500"/>
                  </a:cubicBezTo>
                  <a:cubicBezTo>
                    <a:pt x="1757" y="496"/>
                    <a:pt x="1757" y="496"/>
                    <a:pt x="1757" y="496"/>
                  </a:cubicBezTo>
                  <a:cubicBezTo>
                    <a:pt x="1779" y="496"/>
                    <a:pt x="1779" y="496"/>
                    <a:pt x="1779" y="496"/>
                  </a:cubicBezTo>
                  <a:lnTo>
                    <a:pt x="1779" y="500"/>
                  </a:lnTo>
                  <a:close/>
                  <a:moveTo>
                    <a:pt x="1779" y="491"/>
                  </a:moveTo>
                  <a:cubicBezTo>
                    <a:pt x="1773" y="491"/>
                    <a:pt x="1773" y="491"/>
                    <a:pt x="1773" y="491"/>
                  </a:cubicBezTo>
                  <a:cubicBezTo>
                    <a:pt x="1773" y="485"/>
                    <a:pt x="1773" y="485"/>
                    <a:pt x="1773" y="485"/>
                  </a:cubicBezTo>
                  <a:cubicBezTo>
                    <a:pt x="1779" y="485"/>
                    <a:pt x="1779" y="485"/>
                    <a:pt x="1779" y="485"/>
                  </a:cubicBezTo>
                  <a:lnTo>
                    <a:pt x="1779" y="491"/>
                  </a:lnTo>
                  <a:close/>
                  <a:moveTo>
                    <a:pt x="1779" y="479"/>
                  </a:moveTo>
                  <a:cubicBezTo>
                    <a:pt x="1773" y="479"/>
                    <a:pt x="1773" y="479"/>
                    <a:pt x="1773" y="479"/>
                  </a:cubicBezTo>
                  <a:cubicBezTo>
                    <a:pt x="1773" y="473"/>
                    <a:pt x="1773" y="473"/>
                    <a:pt x="1773" y="473"/>
                  </a:cubicBezTo>
                  <a:cubicBezTo>
                    <a:pt x="1779" y="473"/>
                    <a:pt x="1779" y="473"/>
                    <a:pt x="1779" y="473"/>
                  </a:cubicBezTo>
                  <a:lnTo>
                    <a:pt x="1779" y="479"/>
                  </a:lnTo>
                  <a:close/>
                  <a:moveTo>
                    <a:pt x="1779" y="468"/>
                  </a:moveTo>
                  <a:cubicBezTo>
                    <a:pt x="1773" y="468"/>
                    <a:pt x="1773" y="468"/>
                    <a:pt x="1773" y="468"/>
                  </a:cubicBezTo>
                  <a:cubicBezTo>
                    <a:pt x="1773" y="461"/>
                    <a:pt x="1773" y="461"/>
                    <a:pt x="1773" y="461"/>
                  </a:cubicBezTo>
                  <a:cubicBezTo>
                    <a:pt x="1779" y="461"/>
                    <a:pt x="1779" y="461"/>
                    <a:pt x="1779" y="461"/>
                  </a:cubicBezTo>
                  <a:lnTo>
                    <a:pt x="1779" y="468"/>
                  </a:lnTo>
                  <a:close/>
                  <a:moveTo>
                    <a:pt x="1779" y="456"/>
                  </a:moveTo>
                  <a:cubicBezTo>
                    <a:pt x="1757" y="456"/>
                    <a:pt x="1757" y="456"/>
                    <a:pt x="1757" y="456"/>
                  </a:cubicBezTo>
                  <a:cubicBezTo>
                    <a:pt x="1757" y="453"/>
                    <a:pt x="1757" y="453"/>
                    <a:pt x="1757" y="453"/>
                  </a:cubicBezTo>
                  <a:cubicBezTo>
                    <a:pt x="1779" y="453"/>
                    <a:pt x="1779" y="453"/>
                    <a:pt x="1779" y="453"/>
                  </a:cubicBezTo>
                  <a:lnTo>
                    <a:pt x="1779" y="456"/>
                  </a:lnTo>
                  <a:close/>
                  <a:moveTo>
                    <a:pt x="1779" y="448"/>
                  </a:moveTo>
                  <a:cubicBezTo>
                    <a:pt x="1773" y="448"/>
                    <a:pt x="1773" y="448"/>
                    <a:pt x="1773" y="448"/>
                  </a:cubicBezTo>
                  <a:cubicBezTo>
                    <a:pt x="1773" y="441"/>
                    <a:pt x="1773" y="441"/>
                    <a:pt x="1773" y="441"/>
                  </a:cubicBezTo>
                  <a:cubicBezTo>
                    <a:pt x="1779" y="441"/>
                    <a:pt x="1779" y="441"/>
                    <a:pt x="1779" y="441"/>
                  </a:cubicBezTo>
                  <a:lnTo>
                    <a:pt x="1779" y="448"/>
                  </a:lnTo>
                  <a:close/>
                  <a:moveTo>
                    <a:pt x="1779" y="436"/>
                  </a:moveTo>
                  <a:cubicBezTo>
                    <a:pt x="1773" y="436"/>
                    <a:pt x="1773" y="436"/>
                    <a:pt x="1773" y="436"/>
                  </a:cubicBezTo>
                  <a:cubicBezTo>
                    <a:pt x="1773" y="429"/>
                    <a:pt x="1773" y="429"/>
                    <a:pt x="1773" y="429"/>
                  </a:cubicBezTo>
                  <a:cubicBezTo>
                    <a:pt x="1779" y="429"/>
                    <a:pt x="1779" y="429"/>
                    <a:pt x="1779" y="429"/>
                  </a:cubicBezTo>
                  <a:lnTo>
                    <a:pt x="1779" y="436"/>
                  </a:lnTo>
                  <a:close/>
                  <a:moveTo>
                    <a:pt x="1779" y="424"/>
                  </a:moveTo>
                  <a:cubicBezTo>
                    <a:pt x="1773" y="424"/>
                    <a:pt x="1773" y="424"/>
                    <a:pt x="1773" y="424"/>
                  </a:cubicBezTo>
                  <a:cubicBezTo>
                    <a:pt x="1773" y="418"/>
                    <a:pt x="1773" y="418"/>
                    <a:pt x="1773" y="418"/>
                  </a:cubicBezTo>
                  <a:cubicBezTo>
                    <a:pt x="1779" y="418"/>
                    <a:pt x="1779" y="418"/>
                    <a:pt x="1779" y="418"/>
                  </a:cubicBezTo>
                  <a:lnTo>
                    <a:pt x="1779" y="424"/>
                  </a:lnTo>
                  <a:close/>
                  <a:moveTo>
                    <a:pt x="1779" y="412"/>
                  </a:moveTo>
                  <a:cubicBezTo>
                    <a:pt x="1757" y="412"/>
                    <a:pt x="1757" y="412"/>
                    <a:pt x="1757" y="412"/>
                  </a:cubicBezTo>
                  <a:cubicBezTo>
                    <a:pt x="1757" y="409"/>
                    <a:pt x="1757" y="409"/>
                    <a:pt x="1757" y="409"/>
                  </a:cubicBezTo>
                  <a:cubicBezTo>
                    <a:pt x="1779" y="409"/>
                    <a:pt x="1779" y="409"/>
                    <a:pt x="1779" y="409"/>
                  </a:cubicBezTo>
                  <a:lnTo>
                    <a:pt x="1779" y="412"/>
                  </a:lnTo>
                  <a:close/>
                  <a:moveTo>
                    <a:pt x="1779" y="404"/>
                  </a:moveTo>
                  <a:cubicBezTo>
                    <a:pt x="1773" y="404"/>
                    <a:pt x="1773" y="404"/>
                    <a:pt x="1773" y="404"/>
                  </a:cubicBezTo>
                  <a:cubicBezTo>
                    <a:pt x="1773" y="397"/>
                    <a:pt x="1773" y="397"/>
                    <a:pt x="1773" y="397"/>
                  </a:cubicBezTo>
                  <a:cubicBezTo>
                    <a:pt x="1779" y="397"/>
                    <a:pt x="1779" y="397"/>
                    <a:pt x="1779" y="397"/>
                  </a:cubicBezTo>
                  <a:lnTo>
                    <a:pt x="1779" y="404"/>
                  </a:lnTo>
                  <a:close/>
                  <a:moveTo>
                    <a:pt x="1779" y="392"/>
                  </a:moveTo>
                  <a:cubicBezTo>
                    <a:pt x="1773" y="392"/>
                    <a:pt x="1773" y="392"/>
                    <a:pt x="1773" y="392"/>
                  </a:cubicBezTo>
                  <a:cubicBezTo>
                    <a:pt x="1773" y="386"/>
                    <a:pt x="1773" y="386"/>
                    <a:pt x="1773" y="386"/>
                  </a:cubicBezTo>
                  <a:cubicBezTo>
                    <a:pt x="1779" y="386"/>
                    <a:pt x="1779" y="386"/>
                    <a:pt x="1779" y="386"/>
                  </a:cubicBezTo>
                  <a:lnTo>
                    <a:pt x="1779" y="392"/>
                  </a:lnTo>
                  <a:close/>
                  <a:moveTo>
                    <a:pt x="1779" y="380"/>
                  </a:moveTo>
                  <a:cubicBezTo>
                    <a:pt x="1773" y="380"/>
                    <a:pt x="1773" y="380"/>
                    <a:pt x="1773" y="380"/>
                  </a:cubicBezTo>
                  <a:cubicBezTo>
                    <a:pt x="1773" y="374"/>
                    <a:pt x="1773" y="374"/>
                    <a:pt x="1773" y="374"/>
                  </a:cubicBezTo>
                  <a:cubicBezTo>
                    <a:pt x="1779" y="374"/>
                    <a:pt x="1779" y="374"/>
                    <a:pt x="1779" y="374"/>
                  </a:cubicBezTo>
                  <a:lnTo>
                    <a:pt x="1779" y="380"/>
                  </a:lnTo>
                  <a:close/>
                  <a:moveTo>
                    <a:pt x="1779" y="369"/>
                  </a:moveTo>
                  <a:cubicBezTo>
                    <a:pt x="1757" y="369"/>
                    <a:pt x="1757" y="369"/>
                    <a:pt x="1757" y="369"/>
                  </a:cubicBezTo>
                  <a:cubicBezTo>
                    <a:pt x="1757" y="365"/>
                    <a:pt x="1757" y="365"/>
                    <a:pt x="1757" y="365"/>
                  </a:cubicBezTo>
                  <a:cubicBezTo>
                    <a:pt x="1779" y="365"/>
                    <a:pt x="1779" y="365"/>
                    <a:pt x="1779" y="365"/>
                  </a:cubicBezTo>
                  <a:lnTo>
                    <a:pt x="1779" y="369"/>
                  </a:lnTo>
                  <a:close/>
                  <a:moveTo>
                    <a:pt x="1779" y="360"/>
                  </a:moveTo>
                  <a:cubicBezTo>
                    <a:pt x="1773" y="360"/>
                    <a:pt x="1773" y="360"/>
                    <a:pt x="1773" y="360"/>
                  </a:cubicBezTo>
                  <a:cubicBezTo>
                    <a:pt x="1773" y="354"/>
                    <a:pt x="1773" y="354"/>
                    <a:pt x="1773" y="354"/>
                  </a:cubicBezTo>
                  <a:cubicBezTo>
                    <a:pt x="1779" y="354"/>
                    <a:pt x="1779" y="354"/>
                    <a:pt x="1779" y="354"/>
                  </a:cubicBezTo>
                  <a:lnTo>
                    <a:pt x="1779" y="360"/>
                  </a:lnTo>
                  <a:close/>
                  <a:moveTo>
                    <a:pt x="1779" y="348"/>
                  </a:moveTo>
                  <a:cubicBezTo>
                    <a:pt x="1773" y="348"/>
                    <a:pt x="1773" y="348"/>
                    <a:pt x="1773" y="348"/>
                  </a:cubicBezTo>
                  <a:cubicBezTo>
                    <a:pt x="1773" y="342"/>
                    <a:pt x="1773" y="342"/>
                    <a:pt x="1773" y="342"/>
                  </a:cubicBezTo>
                  <a:cubicBezTo>
                    <a:pt x="1779" y="342"/>
                    <a:pt x="1779" y="342"/>
                    <a:pt x="1779" y="342"/>
                  </a:cubicBezTo>
                  <a:lnTo>
                    <a:pt x="1779" y="348"/>
                  </a:lnTo>
                  <a:close/>
                  <a:moveTo>
                    <a:pt x="1779" y="337"/>
                  </a:moveTo>
                  <a:cubicBezTo>
                    <a:pt x="1773" y="337"/>
                    <a:pt x="1773" y="337"/>
                    <a:pt x="1773" y="337"/>
                  </a:cubicBezTo>
                  <a:cubicBezTo>
                    <a:pt x="1773" y="330"/>
                    <a:pt x="1773" y="330"/>
                    <a:pt x="1773" y="330"/>
                  </a:cubicBezTo>
                  <a:cubicBezTo>
                    <a:pt x="1779" y="330"/>
                    <a:pt x="1779" y="330"/>
                    <a:pt x="1779" y="330"/>
                  </a:cubicBezTo>
                  <a:lnTo>
                    <a:pt x="1779" y="337"/>
                  </a:lnTo>
                  <a:close/>
                  <a:moveTo>
                    <a:pt x="1779" y="325"/>
                  </a:moveTo>
                  <a:cubicBezTo>
                    <a:pt x="1757" y="325"/>
                    <a:pt x="1757" y="325"/>
                    <a:pt x="1757" y="325"/>
                  </a:cubicBezTo>
                  <a:cubicBezTo>
                    <a:pt x="1757" y="322"/>
                    <a:pt x="1757" y="322"/>
                    <a:pt x="1757" y="322"/>
                  </a:cubicBezTo>
                  <a:cubicBezTo>
                    <a:pt x="1779" y="322"/>
                    <a:pt x="1779" y="322"/>
                    <a:pt x="1779" y="322"/>
                  </a:cubicBezTo>
                  <a:lnTo>
                    <a:pt x="1779" y="325"/>
                  </a:lnTo>
                  <a:close/>
                  <a:moveTo>
                    <a:pt x="1779" y="317"/>
                  </a:moveTo>
                  <a:cubicBezTo>
                    <a:pt x="1773" y="317"/>
                    <a:pt x="1773" y="317"/>
                    <a:pt x="1773" y="317"/>
                  </a:cubicBezTo>
                  <a:cubicBezTo>
                    <a:pt x="1773" y="310"/>
                    <a:pt x="1773" y="310"/>
                    <a:pt x="1773" y="310"/>
                  </a:cubicBezTo>
                  <a:cubicBezTo>
                    <a:pt x="1779" y="310"/>
                    <a:pt x="1779" y="310"/>
                    <a:pt x="1779" y="310"/>
                  </a:cubicBezTo>
                  <a:lnTo>
                    <a:pt x="1779" y="317"/>
                  </a:lnTo>
                  <a:close/>
                  <a:moveTo>
                    <a:pt x="1779" y="305"/>
                  </a:moveTo>
                  <a:cubicBezTo>
                    <a:pt x="1773" y="305"/>
                    <a:pt x="1773" y="305"/>
                    <a:pt x="1773" y="305"/>
                  </a:cubicBezTo>
                  <a:cubicBezTo>
                    <a:pt x="1773" y="298"/>
                    <a:pt x="1773" y="298"/>
                    <a:pt x="1773" y="298"/>
                  </a:cubicBezTo>
                  <a:cubicBezTo>
                    <a:pt x="1779" y="298"/>
                    <a:pt x="1779" y="298"/>
                    <a:pt x="1779" y="298"/>
                  </a:cubicBezTo>
                  <a:lnTo>
                    <a:pt x="1779" y="305"/>
                  </a:lnTo>
                  <a:close/>
                  <a:moveTo>
                    <a:pt x="1779" y="293"/>
                  </a:moveTo>
                  <a:cubicBezTo>
                    <a:pt x="1773" y="293"/>
                    <a:pt x="1773" y="293"/>
                    <a:pt x="1773" y="293"/>
                  </a:cubicBezTo>
                  <a:cubicBezTo>
                    <a:pt x="1773" y="286"/>
                    <a:pt x="1773" y="286"/>
                    <a:pt x="1773" y="286"/>
                  </a:cubicBezTo>
                  <a:cubicBezTo>
                    <a:pt x="1779" y="286"/>
                    <a:pt x="1779" y="286"/>
                    <a:pt x="1779" y="286"/>
                  </a:cubicBezTo>
                  <a:lnTo>
                    <a:pt x="1779" y="293"/>
                  </a:lnTo>
                  <a:close/>
                  <a:moveTo>
                    <a:pt x="1779" y="281"/>
                  </a:moveTo>
                  <a:cubicBezTo>
                    <a:pt x="1757" y="281"/>
                    <a:pt x="1757" y="281"/>
                    <a:pt x="1757" y="281"/>
                  </a:cubicBezTo>
                  <a:cubicBezTo>
                    <a:pt x="1757" y="278"/>
                    <a:pt x="1757" y="278"/>
                    <a:pt x="1757" y="278"/>
                  </a:cubicBezTo>
                  <a:cubicBezTo>
                    <a:pt x="1779" y="278"/>
                    <a:pt x="1779" y="278"/>
                    <a:pt x="1779" y="278"/>
                  </a:cubicBezTo>
                  <a:lnTo>
                    <a:pt x="1779" y="281"/>
                  </a:lnTo>
                  <a:close/>
                  <a:moveTo>
                    <a:pt x="1793" y="579"/>
                  </a:moveTo>
                  <a:cubicBezTo>
                    <a:pt x="1787" y="579"/>
                    <a:pt x="1787" y="579"/>
                    <a:pt x="1787" y="579"/>
                  </a:cubicBezTo>
                  <a:cubicBezTo>
                    <a:pt x="1787" y="572"/>
                    <a:pt x="1787" y="572"/>
                    <a:pt x="1787" y="572"/>
                  </a:cubicBezTo>
                  <a:cubicBezTo>
                    <a:pt x="1793" y="572"/>
                    <a:pt x="1793" y="572"/>
                    <a:pt x="1793" y="572"/>
                  </a:cubicBezTo>
                  <a:lnTo>
                    <a:pt x="1793" y="579"/>
                  </a:lnTo>
                  <a:close/>
                  <a:moveTo>
                    <a:pt x="1793" y="567"/>
                  </a:moveTo>
                  <a:cubicBezTo>
                    <a:pt x="1787" y="567"/>
                    <a:pt x="1787" y="567"/>
                    <a:pt x="1787" y="567"/>
                  </a:cubicBezTo>
                  <a:cubicBezTo>
                    <a:pt x="1787" y="560"/>
                    <a:pt x="1787" y="560"/>
                    <a:pt x="1787" y="560"/>
                  </a:cubicBezTo>
                  <a:cubicBezTo>
                    <a:pt x="1793" y="560"/>
                    <a:pt x="1793" y="560"/>
                    <a:pt x="1793" y="560"/>
                  </a:cubicBezTo>
                  <a:lnTo>
                    <a:pt x="1793" y="567"/>
                  </a:lnTo>
                  <a:close/>
                  <a:moveTo>
                    <a:pt x="1793" y="555"/>
                  </a:moveTo>
                  <a:cubicBezTo>
                    <a:pt x="1787" y="555"/>
                    <a:pt x="1787" y="555"/>
                    <a:pt x="1787" y="555"/>
                  </a:cubicBezTo>
                  <a:cubicBezTo>
                    <a:pt x="1787" y="549"/>
                    <a:pt x="1787" y="549"/>
                    <a:pt x="1787" y="549"/>
                  </a:cubicBezTo>
                  <a:cubicBezTo>
                    <a:pt x="1793" y="549"/>
                    <a:pt x="1793" y="549"/>
                    <a:pt x="1793" y="549"/>
                  </a:cubicBezTo>
                  <a:lnTo>
                    <a:pt x="1793" y="555"/>
                  </a:lnTo>
                  <a:close/>
                  <a:moveTo>
                    <a:pt x="1809" y="579"/>
                  </a:moveTo>
                  <a:cubicBezTo>
                    <a:pt x="1803" y="579"/>
                    <a:pt x="1803" y="579"/>
                    <a:pt x="1803" y="579"/>
                  </a:cubicBezTo>
                  <a:cubicBezTo>
                    <a:pt x="1803" y="572"/>
                    <a:pt x="1803" y="572"/>
                    <a:pt x="1803" y="572"/>
                  </a:cubicBezTo>
                  <a:cubicBezTo>
                    <a:pt x="1809" y="572"/>
                    <a:pt x="1809" y="572"/>
                    <a:pt x="1809" y="572"/>
                  </a:cubicBezTo>
                  <a:lnTo>
                    <a:pt x="1809" y="579"/>
                  </a:lnTo>
                  <a:close/>
                  <a:moveTo>
                    <a:pt x="1809" y="567"/>
                  </a:moveTo>
                  <a:cubicBezTo>
                    <a:pt x="1803" y="567"/>
                    <a:pt x="1803" y="567"/>
                    <a:pt x="1803" y="567"/>
                  </a:cubicBezTo>
                  <a:cubicBezTo>
                    <a:pt x="1803" y="560"/>
                    <a:pt x="1803" y="560"/>
                    <a:pt x="1803" y="560"/>
                  </a:cubicBezTo>
                  <a:cubicBezTo>
                    <a:pt x="1809" y="560"/>
                    <a:pt x="1809" y="560"/>
                    <a:pt x="1809" y="560"/>
                  </a:cubicBezTo>
                  <a:lnTo>
                    <a:pt x="1809" y="567"/>
                  </a:lnTo>
                  <a:close/>
                  <a:moveTo>
                    <a:pt x="1809" y="555"/>
                  </a:moveTo>
                  <a:cubicBezTo>
                    <a:pt x="1803" y="555"/>
                    <a:pt x="1803" y="555"/>
                    <a:pt x="1803" y="555"/>
                  </a:cubicBezTo>
                  <a:cubicBezTo>
                    <a:pt x="1803" y="549"/>
                    <a:pt x="1803" y="549"/>
                    <a:pt x="1803" y="549"/>
                  </a:cubicBezTo>
                  <a:cubicBezTo>
                    <a:pt x="1809" y="549"/>
                    <a:pt x="1809" y="549"/>
                    <a:pt x="1809" y="549"/>
                  </a:cubicBezTo>
                  <a:lnTo>
                    <a:pt x="1809" y="555"/>
                  </a:lnTo>
                  <a:close/>
                  <a:moveTo>
                    <a:pt x="1809" y="543"/>
                  </a:moveTo>
                  <a:cubicBezTo>
                    <a:pt x="1787" y="543"/>
                    <a:pt x="1787" y="543"/>
                    <a:pt x="1787" y="543"/>
                  </a:cubicBezTo>
                  <a:cubicBezTo>
                    <a:pt x="1787" y="540"/>
                    <a:pt x="1787" y="540"/>
                    <a:pt x="1787" y="540"/>
                  </a:cubicBezTo>
                  <a:cubicBezTo>
                    <a:pt x="1809" y="540"/>
                    <a:pt x="1809" y="540"/>
                    <a:pt x="1809" y="540"/>
                  </a:cubicBezTo>
                  <a:lnTo>
                    <a:pt x="1809" y="543"/>
                  </a:lnTo>
                  <a:close/>
                  <a:moveTo>
                    <a:pt x="1809" y="535"/>
                  </a:moveTo>
                  <a:cubicBezTo>
                    <a:pt x="1803" y="535"/>
                    <a:pt x="1803" y="535"/>
                    <a:pt x="1803" y="535"/>
                  </a:cubicBezTo>
                  <a:cubicBezTo>
                    <a:pt x="1803" y="528"/>
                    <a:pt x="1803" y="528"/>
                    <a:pt x="1803" y="528"/>
                  </a:cubicBezTo>
                  <a:cubicBezTo>
                    <a:pt x="1809" y="528"/>
                    <a:pt x="1809" y="528"/>
                    <a:pt x="1809" y="528"/>
                  </a:cubicBezTo>
                  <a:lnTo>
                    <a:pt x="1809" y="535"/>
                  </a:lnTo>
                  <a:close/>
                  <a:moveTo>
                    <a:pt x="1809" y="523"/>
                  </a:moveTo>
                  <a:cubicBezTo>
                    <a:pt x="1803" y="523"/>
                    <a:pt x="1803" y="523"/>
                    <a:pt x="1803" y="523"/>
                  </a:cubicBezTo>
                  <a:cubicBezTo>
                    <a:pt x="1803" y="517"/>
                    <a:pt x="1803" y="517"/>
                    <a:pt x="1803" y="517"/>
                  </a:cubicBezTo>
                  <a:cubicBezTo>
                    <a:pt x="1809" y="517"/>
                    <a:pt x="1809" y="517"/>
                    <a:pt x="1809" y="517"/>
                  </a:cubicBezTo>
                  <a:lnTo>
                    <a:pt x="1809" y="523"/>
                  </a:lnTo>
                  <a:close/>
                  <a:moveTo>
                    <a:pt x="1809" y="511"/>
                  </a:moveTo>
                  <a:cubicBezTo>
                    <a:pt x="1803" y="511"/>
                    <a:pt x="1803" y="511"/>
                    <a:pt x="1803" y="511"/>
                  </a:cubicBezTo>
                  <a:cubicBezTo>
                    <a:pt x="1803" y="505"/>
                    <a:pt x="1803" y="505"/>
                    <a:pt x="1803" y="505"/>
                  </a:cubicBezTo>
                  <a:cubicBezTo>
                    <a:pt x="1809" y="505"/>
                    <a:pt x="1809" y="505"/>
                    <a:pt x="1809" y="505"/>
                  </a:cubicBezTo>
                  <a:lnTo>
                    <a:pt x="1809" y="511"/>
                  </a:lnTo>
                  <a:close/>
                  <a:moveTo>
                    <a:pt x="1809" y="500"/>
                  </a:moveTo>
                  <a:cubicBezTo>
                    <a:pt x="1787" y="500"/>
                    <a:pt x="1787" y="500"/>
                    <a:pt x="1787" y="500"/>
                  </a:cubicBezTo>
                  <a:cubicBezTo>
                    <a:pt x="1787" y="496"/>
                    <a:pt x="1787" y="496"/>
                    <a:pt x="1787" y="496"/>
                  </a:cubicBezTo>
                  <a:cubicBezTo>
                    <a:pt x="1809" y="496"/>
                    <a:pt x="1809" y="496"/>
                    <a:pt x="1809" y="496"/>
                  </a:cubicBezTo>
                  <a:lnTo>
                    <a:pt x="1809" y="500"/>
                  </a:lnTo>
                  <a:close/>
                  <a:moveTo>
                    <a:pt x="1809" y="491"/>
                  </a:moveTo>
                  <a:cubicBezTo>
                    <a:pt x="1803" y="491"/>
                    <a:pt x="1803" y="491"/>
                    <a:pt x="1803" y="491"/>
                  </a:cubicBezTo>
                  <a:cubicBezTo>
                    <a:pt x="1803" y="485"/>
                    <a:pt x="1803" y="485"/>
                    <a:pt x="1803" y="485"/>
                  </a:cubicBezTo>
                  <a:cubicBezTo>
                    <a:pt x="1809" y="485"/>
                    <a:pt x="1809" y="485"/>
                    <a:pt x="1809" y="485"/>
                  </a:cubicBezTo>
                  <a:lnTo>
                    <a:pt x="1809" y="491"/>
                  </a:lnTo>
                  <a:close/>
                  <a:moveTo>
                    <a:pt x="1809" y="479"/>
                  </a:moveTo>
                  <a:cubicBezTo>
                    <a:pt x="1803" y="479"/>
                    <a:pt x="1803" y="479"/>
                    <a:pt x="1803" y="479"/>
                  </a:cubicBezTo>
                  <a:cubicBezTo>
                    <a:pt x="1803" y="473"/>
                    <a:pt x="1803" y="473"/>
                    <a:pt x="1803" y="473"/>
                  </a:cubicBezTo>
                  <a:cubicBezTo>
                    <a:pt x="1809" y="473"/>
                    <a:pt x="1809" y="473"/>
                    <a:pt x="1809" y="473"/>
                  </a:cubicBezTo>
                  <a:lnTo>
                    <a:pt x="1809" y="479"/>
                  </a:lnTo>
                  <a:close/>
                  <a:moveTo>
                    <a:pt x="1809" y="468"/>
                  </a:moveTo>
                  <a:cubicBezTo>
                    <a:pt x="1803" y="468"/>
                    <a:pt x="1803" y="468"/>
                    <a:pt x="1803" y="468"/>
                  </a:cubicBezTo>
                  <a:cubicBezTo>
                    <a:pt x="1803" y="461"/>
                    <a:pt x="1803" y="461"/>
                    <a:pt x="1803" y="461"/>
                  </a:cubicBezTo>
                  <a:cubicBezTo>
                    <a:pt x="1809" y="461"/>
                    <a:pt x="1809" y="461"/>
                    <a:pt x="1809" y="461"/>
                  </a:cubicBezTo>
                  <a:lnTo>
                    <a:pt x="1809" y="468"/>
                  </a:lnTo>
                  <a:close/>
                  <a:moveTo>
                    <a:pt x="1809" y="456"/>
                  </a:moveTo>
                  <a:cubicBezTo>
                    <a:pt x="1787" y="456"/>
                    <a:pt x="1787" y="456"/>
                    <a:pt x="1787" y="456"/>
                  </a:cubicBezTo>
                  <a:cubicBezTo>
                    <a:pt x="1787" y="453"/>
                    <a:pt x="1787" y="453"/>
                    <a:pt x="1787" y="453"/>
                  </a:cubicBezTo>
                  <a:cubicBezTo>
                    <a:pt x="1809" y="453"/>
                    <a:pt x="1809" y="453"/>
                    <a:pt x="1809" y="453"/>
                  </a:cubicBezTo>
                  <a:lnTo>
                    <a:pt x="1809" y="456"/>
                  </a:lnTo>
                  <a:close/>
                  <a:moveTo>
                    <a:pt x="1809" y="448"/>
                  </a:moveTo>
                  <a:cubicBezTo>
                    <a:pt x="1803" y="448"/>
                    <a:pt x="1803" y="448"/>
                    <a:pt x="1803" y="448"/>
                  </a:cubicBezTo>
                  <a:cubicBezTo>
                    <a:pt x="1803" y="441"/>
                    <a:pt x="1803" y="441"/>
                    <a:pt x="1803" y="441"/>
                  </a:cubicBezTo>
                  <a:cubicBezTo>
                    <a:pt x="1809" y="441"/>
                    <a:pt x="1809" y="441"/>
                    <a:pt x="1809" y="441"/>
                  </a:cubicBezTo>
                  <a:lnTo>
                    <a:pt x="1809" y="448"/>
                  </a:lnTo>
                  <a:close/>
                  <a:moveTo>
                    <a:pt x="1809" y="436"/>
                  </a:moveTo>
                  <a:cubicBezTo>
                    <a:pt x="1803" y="436"/>
                    <a:pt x="1803" y="436"/>
                    <a:pt x="1803" y="436"/>
                  </a:cubicBezTo>
                  <a:cubicBezTo>
                    <a:pt x="1803" y="429"/>
                    <a:pt x="1803" y="429"/>
                    <a:pt x="1803" y="429"/>
                  </a:cubicBezTo>
                  <a:cubicBezTo>
                    <a:pt x="1809" y="429"/>
                    <a:pt x="1809" y="429"/>
                    <a:pt x="1809" y="429"/>
                  </a:cubicBezTo>
                  <a:lnTo>
                    <a:pt x="1809" y="436"/>
                  </a:lnTo>
                  <a:close/>
                  <a:moveTo>
                    <a:pt x="1809" y="424"/>
                  </a:moveTo>
                  <a:cubicBezTo>
                    <a:pt x="1803" y="424"/>
                    <a:pt x="1803" y="424"/>
                    <a:pt x="1803" y="424"/>
                  </a:cubicBezTo>
                  <a:cubicBezTo>
                    <a:pt x="1803" y="418"/>
                    <a:pt x="1803" y="418"/>
                    <a:pt x="1803" y="418"/>
                  </a:cubicBezTo>
                  <a:cubicBezTo>
                    <a:pt x="1809" y="418"/>
                    <a:pt x="1809" y="418"/>
                    <a:pt x="1809" y="418"/>
                  </a:cubicBezTo>
                  <a:lnTo>
                    <a:pt x="1809" y="424"/>
                  </a:lnTo>
                  <a:close/>
                  <a:moveTo>
                    <a:pt x="1809" y="412"/>
                  </a:moveTo>
                  <a:cubicBezTo>
                    <a:pt x="1787" y="412"/>
                    <a:pt x="1787" y="412"/>
                    <a:pt x="1787" y="412"/>
                  </a:cubicBezTo>
                  <a:cubicBezTo>
                    <a:pt x="1787" y="409"/>
                    <a:pt x="1787" y="409"/>
                    <a:pt x="1787" y="409"/>
                  </a:cubicBezTo>
                  <a:cubicBezTo>
                    <a:pt x="1809" y="409"/>
                    <a:pt x="1809" y="409"/>
                    <a:pt x="1809" y="409"/>
                  </a:cubicBezTo>
                  <a:lnTo>
                    <a:pt x="1809" y="412"/>
                  </a:lnTo>
                  <a:close/>
                  <a:moveTo>
                    <a:pt x="1809" y="404"/>
                  </a:moveTo>
                  <a:cubicBezTo>
                    <a:pt x="1803" y="404"/>
                    <a:pt x="1803" y="404"/>
                    <a:pt x="1803" y="404"/>
                  </a:cubicBezTo>
                  <a:cubicBezTo>
                    <a:pt x="1803" y="397"/>
                    <a:pt x="1803" y="397"/>
                    <a:pt x="1803" y="397"/>
                  </a:cubicBezTo>
                  <a:cubicBezTo>
                    <a:pt x="1809" y="397"/>
                    <a:pt x="1809" y="397"/>
                    <a:pt x="1809" y="397"/>
                  </a:cubicBezTo>
                  <a:lnTo>
                    <a:pt x="1809" y="404"/>
                  </a:lnTo>
                  <a:close/>
                  <a:moveTo>
                    <a:pt x="1809" y="392"/>
                  </a:moveTo>
                  <a:cubicBezTo>
                    <a:pt x="1803" y="392"/>
                    <a:pt x="1803" y="392"/>
                    <a:pt x="1803" y="392"/>
                  </a:cubicBezTo>
                  <a:cubicBezTo>
                    <a:pt x="1803" y="386"/>
                    <a:pt x="1803" y="386"/>
                    <a:pt x="1803" y="386"/>
                  </a:cubicBezTo>
                  <a:cubicBezTo>
                    <a:pt x="1809" y="386"/>
                    <a:pt x="1809" y="386"/>
                    <a:pt x="1809" y="386"/>
                  </a:cubicBezTo>
                  <a:lnTo>
                    <a:pt x="1809" y="392"/>
                  </a:lnTo>
                  <a:close/>
                  <a:moveTo>
                    <a:pt x="1809" y="380"/>
                  </a:moveTo>
                  <a:cubicBezTo>
                    <a:pt x="1803" y="380"/>
                    <a:pt x="1803" y="380"/>
                    <a:pt x="1803" y="380"/>
                  </a:cubicBezTo>
                  <a:cubicBezTo>
                    <a:pt x="1803" y="374"/>
                    <a:pt x="1803" y="374"/>
                    <a:pt x="1803" y="374"/>
                  </a:cubicBezTo>
                  <a:cubicBezTo>
                    <a:pt x="1809" y="374"/>
                    <a:pt x="1809" y="374"/>
                    <a:pt x="1809" y="374"/>
                  </a:cubicBezTo>
                  <a:lnTo>
                    <a:pt x="1809" y="380"/>
                  </a:lnTo>
                  <a:close/>
                  <a:moveTo>
                    <a:pt x="1809" y="369"/>
                  </a:moveTo>
                  <a:cubicBezTo>
                    <a:pt x="1787" y="369"/>
                    <a:pt x="1787" y="369"/>
                    <a:pt x="1787" y="369"/>
                  </a:cubicBezTo>
                  <a:cubicBezTo>
                    <a:pt x="1787" y="365"/>
                    <a:pt x="1787" y="365"/>
                    <a:pt x="1787" y="365"/>
                  </a:cubicBezTo>
                  <a:cubicBezTo>
                    <a:pt x="1809" y="365"/>
                    <a:pt x="1809" y="365"/>
                    <a:pt x="1809" y="365"/>
                  </a:cubicBezTo>
                  <a:lnTo>
                    <a:pt x="1809" y="369"/>
                  </a:lnTo>
                  <a:close/>
                  <a:moveTo>
                    <a:pt x="1809" y="360"/>
                  </a:moveTo>
                  <a:cubicBezTo>
                    <a:pt x="1803" y="360"/>
                    <a:pt x="1803" y="360"/>
                    <a:pt x="1803" y="360"/>
                  </a:cubicBezTo>
                  <a:cubicBezTo>
                    <a:pt x="1803" y="354"/>
                    <a:pt x="1803" y="354"/>
                    <a:pt x="1803" y="354"/>
                  </a:cubicBezTo>
                  <a:cubicBezTo>
                    <a:pt x="1809" y="354"/>
                    <a:pt x="1809" y="354"/>
                    <a:pt x="1809" y="354"/>
                  </a:cubicBezTo>
                  <a:lnTo>
                    <a:pt x="1809" y="360"/>
                  </a:lnTo>
                  <a:close/>
                  <a:moveTo>
                    <a:pt x="1809" y="348"/>
                  </a:moveTo>
                  <a:cubicBezTo>
                    <a:pt x="1803" y="348"/>
                    <a:pt x="1803" y="348"/>
                    <a:pt x="1803" y="348"/>
                  </a:cubicBezTo>
                  <a:cubicBezTo>
                    <a:pt x="1803" y="342"/>
                    <a:pt x="1803" y="342"/>
                    <a:pt x="1803" y="342"/>
                  </a:cubicBezTo>
                  <a:cubicBezTo>
                    <a:pt x="1809" y="342"/>
                    <a:pt x="1809" y="342"/>
                    <a:pt x="1809" y="342"/>
                  </a:cubicBezTo>
                  <a:lnTo>
                    <a:pt x="1809" y="348"/>
                  </a:lnTo>
                  <a:close/>
                  <a:moveTo>
                    <a:pt x="1809" y="337"/>
                  </a:moveTo>
                  <a:cubicBezTo>
                    <a:pt x="1803" y="337"/>
                    <a:pt x="1803" y="337"/>
                    <a:pt x="1803" y="337"/>
                  </a:cubicBezTo>
                  <a:cubicBezTo>
                    <a:pt x="1803" y="330"/>
                    <a:pt x="1803" y="330"/>
                    <a:pt x="1803" y="330"/>
                  </a:cubicBezTo>
                  <a:cubicBezTo>
                    <a:pt x="1809" y="330"/>
                    <a:pt x="1809" y="330"/>
                    <a:pt x="1809" y="330"/>
                  </a:cubicBezTo>
                  <a:lnTo>
                    <a:pt x="1809" y="337"/>
                  </a:lnTo>
                  <a:close/>
                  <a:moveTo>
                    <a:pt x="1809" y="325"/>
                  </a:moveTo>
                  <a:cubicBezTo>
                    <a:pt x="1787" y="325"/>
                    <a:pt x="1787" y="325"/>
                    <a:pt x="1787" y="325"/>
                  </a:cubicBezTo>
                  <a:cubicBezTo>
                    <a:pt x="1787" y="322"/>
                    <a:pt x="1787" y="322"/>
                    <a:pt x="1787" y="322"/>
                  </a:cubicBezTo>
                  <a:cubicBezTo>
                    <a:pt x="1809" y="322"/>
                    <a:pt x="1809" y="322"/>
                    <a:pt x="1809" y="322"/>
                  </a:cubicBezTo>
                  <a:lnTo>
                    <a:pt x="1809" y="325"/>
                  </a:lnTo>
                  <a:close/>
                  <a:moveTo>
                    <a:pt x="1809" y="317"/>
                  </a:moveTo>
                  <a:cubicBezTo>
                    <a:pt x="1803" y="317"/>
                    <a:pt x="1803" y="317"/>
                    <a:pt x="1803" y="317"/>
                  </a:cubicBezTo>
                  <a:cubicBezTo>
                    <a:pt x="1803" y="310"/>
                    <a:pt x="1803" y="310"/>
                    <a:pt x="1803" y="310"/>
                  </a:cubicBezTo>
                  <a:cubicBezTo>
                    <a:pt x="1809" y="310"/>
                    <a:pt x="1809" y="310"/>
                    <a:pt x="1809" y="310"/>
                  </a:cubicBezTo>
                  <a:lnTo>
                    <a:pt x="1809" y="317"/>
                  </a:lnTo>
                  <a:close/>
                  <a:moveTo>
                    <a:pt x="1809" y="305"/>
                  </a:moveTo>
                  <a:cubicBezTo>
                    <a:pt x="1803" y="305"/>
                    <a:pt x="1803" y="305"/>
                    <a:pt x="1803" y="305"/>
                  </a:cubicBezTo>
                  <a:cubicBezTo>
                    <a:pt x="1803" y="298"/>
                    <a:pt x="1803" y="298"/>
                    <a:pt x="1803" y="298"/>
                  </a:cubicBezTo>
                  <a:cubicBezTo>
                    <a:pt x="1809" y="298"/>
                    <a:pt x="1809" y="298"/>
                    <a:pt x="1809" y="298"/>
                  </a:cubicBezTo>
                  <a:lnTo>
                    <a:pt x="1809" y="305"/>
                  </a:lnTo>
                  <a:close/>
                  <a:moveTo>
                    <a:pt x="1809" y="293"/>
                  </a:moveTo>
                  <a:cubicBezTo>
                    <a:pt x="1803" y="293"/>
                    <a:pt x="1803" y="293"/>
                    <a:pt x="1803" y="293"/>
                  </a:cubicBezTo>
                  <a:cubicBezTo>
                    <a:pt x="1803" y="286"/>
                    <a:pt x="1803" y="286"/>
                    <a:pt x="1803" y="286"/>
                  </a:cubicBezTo>
                  <a:cubicBezTo>
                    <a:pt x="1809" y="286"/>
                    <a:pt x="1809" y="286"/>
                    <a:pt x="1809" y="286"/>
                  </a:cubicBezTo>
                  <a:lnTo>
                    <a:pt x="1809" y="293"/>
                  </a:lnTo>
                  <a:close/>
                  <a:moveTo>
                    <a:pt x="1809" y="281"/>
                  </a:moveTo>
                  <a:cubicBezTo>
                    <a:pt x="1787" y="281"/>
                    <a:pt x="1787" y="281"/>
                    <a:pt x="1787" y="281"/>
                  </a:cubicBezTo>
                  <a:cubicBezTo>
                    <a:pt x="1787" y="278"/>
                    <a:pt x="1787" y="278"/>
                    <a:pt x="1787" y="278"/>
                  </a:cubicBezTo>
                  <a:cubicBezTo>
                    <a:pt x="1809" y="278"/>
                    <a:pt x="1809" y="278"/>
                    <a:pt x="1809" y="278"/>
                  </a:cubicBezTo>
                  <a:lnTo>
                    <a:pt x="1809" y="281"/>
                  </a:lnTo>
                  <a:close/>
                  <a:moveTo>
                    <a:pt x="1852" y="382"/>
                  </a:moveTo>
                  <a:cubicBezTo>
                    <a:pt x="1858" y="382"/>
                    <a:pt x="1858" y="382"/>
                    <a:pt x="1858" y="382"/>
                  </a:cubicBezTo>
                  <a:cubicBezTo>
                    <a:pt x="1858" y="388"/>
                    <a:pt x="1858" y="388"/>
                    <a:pt x="1858" y="388"/>
                  </a:cubicBezTo>
                  <a:cubicBezTo>
                    <a:pt x="1852" y="388"/>
                    <a:pt x="1852" y="388"/>
                    <a:pt x="1852" y="388"/>
                  </a:cubicBezTo>
                  <a:lnTo>
                    <a:pt x="1852" y="382"/>
                  </a:lnTo>
                  <a:close/>
                  <a:moveTo>
                    <a:pt x="1826" y="509"/>
                  </a:moveTo>
                  <a:cubicBezTo>
                    <a:pt x="1826" y="502"/>
                    <a:pt x="1826" y="502"/>
                    <a:pt x="1826" y="502"/>
                  </a:cubicBezTo>
                  <a:cubicBezTo>
                    <a:pt x="1858" y="502"/>
                    <a:pt x="1858" y="502"/>
                    <a:pt x="1858" y="502"/>
                  </a:cubicBezTo>
                  <a:cubicBezTo>
                    <a:pt x="1858" y="509"/>
                    <a:pt x="1858" y="509"/>
                    <a:pt x="1858" y="509"/>
                  </a:cubicBezTo>
                  <a:lnTo>
                    <a:pt x="1826" y="509"/>
                  </a:lnTo>
                  <a:close/>
                  <a:moveTo>
                    <a:pt x="1858" y="517"/>
                  </a:moveTo>
                  <a:cubicBezTo>
                    <a:pt x="1858" y="523"/>
                    <a:pt x="1858" y="523"/>
                    <a:pt x="1858" y="523"/>
                  </a:cubicBezTo>
                  <a:cubicBezTo>
                    <a:pt x="1826" y="523"/>
                    <a:pt x="1826" y="523"/>
                    <a:pt x="1826" y="523"/>
                  </a:cubicBezTo>
                  <a:cubicBezTo>
                    <a:pt x="1826" y="517"/>
                    <a:pt x="1826" y="517"/>
                    <a:pt x="1826" y="517"/>
                  </a:cubicBezTo>
                  <a:lnTo>
                    <a:pt x="1858" y="517"/>
                  </a:lnTo>
                  <a:close/>
                  <a:moveTo>
                    <a:pt x="1826" y="494"/>
                  </a:moveTo>
                  <a:cubicBezTo>
                    <a:pt x="1826" y="487"/>
                    <a:pt x="1826" y="487"/>
                    <a:pt x="1826" y="487"/>
                  </a:cubicBezTo>
                  <a:cubicBezTo>
                    <a:pt x="1862" y="487"/>
                    <a:pt x="1862" y="487"/>
                    <a:pt x="1862" y="487"/>
                  </a:cubicBezTo>
                  <a:cubicBezTo>
                    <a:pt x="1862" y="494"/>
                    <a:pt x="1862" y="494"/>
                    <a:pt x="1862" y="494"/>
                  </a:cubicBezTo>
                  <a:lnTo>
                    <a:pt x="1826" y="494"/>
                  </a:lnTo>
                  <a:close/>
                  <a:moveTo>
                    <a:pt x="1826" y="479"/>
                  </a:moveTo>
                  <a:cubicBezTo>
                    <a:pt x="1826" y="472"/>
                    <a:pt x="1826" y="472"/>
                    <a:pt x="1826" y="472"/>
                  </a:cubicBezTo>
                  <a:cubicBezTo>
                    <a:pt x="1858" y="472"/>
                    <a:pt x="1858" y="472"/>
                    <a:pt x="1858" y="472"/>
                  </a:cubicBezTo>
                  <a:cubicBezTo>
                    <a:pt x="1858" y="479"/>
                    <a:pt x="1858" y="479"/>
                    <a:pt x="1858" y="479"/>
                  </a:cubicBezTo>
                  <a:lnTo>
                    <a:pt x="1826" y="479"/>
                  </a:lnTo>
                  <a:close/>
                  <a:moveTo>
                    <a:pt x="1826" y="464"/>
                  </a:moveTo>
                  <a:cubicBezTo>
                    <a:pt x="1826" y="457"/>
                    <a:pt x="1826" y="457"/>
                    <a:pt x="1826" y="457"/>
                  </a:cubicBezTo>
                  <a:cubicBezTo>
                    <a:pt x="1864" y="457"/>
                    <a:pt x="1864" y="457"/>
                    <a:pt x="1864" y="457"/>
                  </a:cubicBezTo>
                  <a:cubicBezTo>
                    <a:pt x="1864" y="464"/>
                    <a:pt x="1864" y="464"/>
                    <a:pt x="1864" y="464"/>
                  </a:cubicBezTo>
                  <a:lnTo>
                    <a:pt x="1826" y="464"/>
                  </a:lnTo>
                  <a:close/>
                  <a:moveTo>
                    <a:pt x="1858" y="428"/>
                  </a:moveTo>
                  <a:cubicBezTo>
                    <a:pt x="1858" y="434"/>
                    <a:pt x="1858" y="434"/>
                    <a:pt x="1858" y="434"/>
                  </a:cubicBezTo>
                  <a:cubicBezTo>
                    <a:pt x="1826" y="434"/>
                    <a:pt x="1826" y="434"/>
                    <a:pt x="1826" y="434"/>
                  </a:cubicBezTo>
                  <a:cubicBezTo>
                    <a:pt x="1826" y="428"/>
                    <a:pt x="1826" y="428"/>
                    <a:pt x="1826" y="428"/>
                  </a:cubicBezTo>
                  <a:lnTo>
                    <a:pt x="1858" y="428"/>
                  </a:lnTo>
                  <a:close/>
                  <a:moveTo>
                    <a:pt x="1826" y="419"/>
                  </a:moveTo>
                  <a:cubicBezTo>
                    <a:pt x="1826" y="413"/>
                    <a:pt x="1826" y="413"/>
                    <a:pt x="1826" y="413"/>
                  </a:cubicBezTo>
                  <a:cubicBezTo>
                    <a:pt x="1858" y="413"/>
                    <a:pt x="1858" y="413"/>
                    <a:pt x="1858" y="413"/>
                  </a:cubicBezTo>
                  <a:cubicBezTo>
                    <a:pt x="1858" y="419"/>
                    <a:pt x="1858" y="419"/>
                    <a:pt x="1858" y="419"/>
                  </a:cubicBezTo>
                  <a:lnTo>
                    <a:pt x="1826" y="419"/>
                  </a:lnTo>
                  <a:close/>
                  <a:moveTo>
                    <a:pt x="1849" y="392"/>
                  </a:moveTo>
                  <a:cubicBezTo>
                    <a:pt x="1855" y="392"/>
                    <a:pt x="1855" y="392"/>
                    <a:pt x="1855" y="392"/>
                  </a:cubicBezTo>
                  <a:cubicBezTo>
                    <a:pt x="1855" y="398"/>
                    <a:pt x="1855" y="398"/>
                    <a:pt x="1855" y="398"/>
                  </a:cubicBezTo>
                  <a:cubicBezTo>
                    <a:pt x="1849" y="398"/>
                    <a:pt x="1849" y="398"/>
                    <a:pt x="1849" y="398"/>
                  </a:cubicBezTo>
                  <a:lnTo>
                    <a:pt x="1849" y="392"/>
                  </a:lnTo>
                  <a:close/>
                  <a:moveTo>
                    <a:pt x="1846" y="402"/>
                  </a:moveTo>
                  <a:cubicBezTo>
                    <a:pt x="1852" y="402"/>
                    <a:pt x="1852" y="402"/>
                    <a:pt x="1852" y="402"/>
                  </a:cubicBezTo>
                  <a:cubicBezTo>
                    <a:pt x="1852" y="408"/>
                    <a:pt x="1852" y="408"/>
                    <a:pt x="1852" y="408"/>
                  </a:cubicBezTo>
                  <a:cubicBezTo>
                    <a:pt x="1846" y="408"/>
                    <a:pt x="1846" y="408"/>
                    <a:pt x="1846" y="408"/>
                  </a:cubicBezTo>
                  <a:lnTo>
                    <a:pt x="1846" y="402"/>
                  </a:lnTo>
                  <a:close/>
                  <a:moveTo>
                    <a:pt x="1839" y="382"/>
                  </a:moveTo>
                  <a:cubicBezTo>
                    <a:pt x="1845" y="382"/>
                    <a:pt x="1845" y="382"/>
                    <a:pt x="1845" y="382"/>
                  </a:cubicBezTo>
                  <a:cubicBezTo>
                    <a:pt x="1845" y="388"/>
                    <a:pt x="1845" y="388"/>
                    <a:pt x="1845" y="388"/>
                  </a:cubicBezTo>
                  <a:cubicBezTo>
                    <a:pt x="1839" y="388"/>
                    <a:pt x="1839" y="388"/>
                    <a:pt x="1839" y="388"/>
                  </a:cubicBezTo>
                  <a:lnTo>
                    <a:pt x="1839" y="382"/>
                  </a:lnTo>
                  <a:close/>
                  <a:moveTo>
                    <a:pt x="1836" y="392"/>
                  </a:moveTo>
                  <a:cubicBezTo>
                    <a:pt x="1842" y="392"/>
                    <a:pt x="1842" y="392"/>
                    <a:pt x="1842" y="392"/>
                  </a:cubicBezTo>
                  <a:cubicBezTo>
                    <a:pt x="1842" y="398"/>
                    <a:pt x="1842" y="398"/>
                    <a:pt x="1842" y="398"/>
                  </a:cubicBezTo>
                  <a:cubicBezTo>
                    <a:pt x="1836" y="398"/>
                    <a:pt x="1836" y="398"/>
                    <a:pt x="1836" y="398"/>
                  </a:cubicBezTo>
                  <a:lnTo>
                    <a:pt x="1836" y="392"/>
                  </a:lnTo>
                  <a:close/>
                  <a:moveTo>
                    <a:pt x="1835" y="408"/>
                  </a:moveTo>
                  <a:cubicBezTo>
                    <a:pt x="1829" y="408"/>
                    <a:pt x="1829" y="408"/>
                    <a:pt x="1829" y="408"/>
                  </a:cubicBezTo>
                  <a:cubicBezTo>
                    <a:pt x="1829" y="402"/>
                    <a:pt x="1829" y="402"/>
                    <a:pt x="1829" y="402"/>
                  </a:cubicBezTo>
                  <a:cubicBezTo>
                    <a:pt x="1835" y="402"/>
                    <a:pt x="1835" y="402"/>
                    <a:pt x="1835" y="402"/>
                  </a:cubicBezTo>
                  <a:lnTo>
                    <a:pt x="1835" y="408"/>
                  </a:lnTo>
                  <a:close/>
                  <a:moveTo>
                    <a:pt x="1826" y="382"/>
                  </a:moveTo>
                  <a:cubicBezTo>
                    <a:pt x="1833" y="382"/>
                    <a:pt x="1833" y="382"/>
                    <a:pt x="1833" y="382"/>
                  </a:cubicBezTo>
                  <a:cubicBezTo>
                    <a:pt x="1833" y="388"/>
                    <a:pt x="1833" y="388"/>
                    <a:pt x="1833" y="388"/>
                  </a:cubicBezTo>
                  <a:cubicBezTo>
                    <a:pt x="1826" y="388"/>
                    <a:pt x="1826" y="388"/>
                    <a:pt x="1826" y="388"/>
                  </a:cubicBezTo>
                  <a:lnTo>
                    <a:pt x="1826" y="382"/>
                  </a:lnTo>
                  <a:close/>
                  <a:moveTo>
                    <a:pt x="1858" y="568"/>
                  </a:moveTo>
                  <a:cubicBezTo>
                    <a:pt x="1826" y="568"/>
                    <a:pt x="1826" y="568"/>
                    <a:pt x="1826" y="568"/>
                  </a:cubicBezTo>
                  <a:cubicBezTo>
                    <a:pt x="1826" y="561"/>
                    <a:pt x="1826" y="561"/>
                    <a:pt x="1826" y="561"/>
                  </a:cubicBezTo>
                  <a:cubicBezTo>
                    <a:pt x="1858" y="561"/>
                    <a:pt x="1858" y="561"/>
                    <a:pt x="1858" y="561"/>
                  </a:cubicBezTo>
                  <a:lnTo>
                    <a:pt x="1858" y="568"/>
                  </a:lnTo>
                  <a:close/>
                  <a:moveTo>
                    <a:pt x="1865" y="553"/>
                  </a:moveTo>
                  <a:cubicBezTo>
                    <a:pt x="1826" y="553"/>
                    <a:pt x="1826" y="553"/>
                    <a:pt x="1826" y="553"/>
                  </a:cubicBezTo>
                  <a:cubicBezTo>
                    <a:pt x="1826" y="546"/>
                    <a:pt x="1826" y="546"/>
                    <a:pt x="1826" y="546"/>
                  </a:cubicBezTo>
                  <a:cubicBezTo>
                    <a:pt x="1865" y="546"/>
                    <a:pt x="1865" y="546"/>
                    <a:pt x="1865" y="546"/>
                  </a:cubicBezTo>
                  <a:lnTo>
                    <a:pt x="1865" y="553"/>
                  </a:lnTo>
                  <a:close/>
                  <a:moveTo>
                    <a:pt x="1865" y="408"/>
                  </a:moveTo>
                  <a:cubicBezTo>
                    <a:pt x="1858" y="408"/>
                    <a:pt x="1858" y="408"/>
                    <a:pt x="1858" y="408"/>
                  </a:cubicBezTo>
                  <a:cubicBezTo>
                    <a:pt x="1858" y="402"/>
                    <a:pt x="1858" y="402"/>
                    <a:pt x="1858" y="402"/>
                  </a:cubicBezTo>
                  <a:cubicBezTo>
                    <a:pt x="1865" y="402"/>
                    <a:pt x="1865" y="402"/>
                    <a:pt x="1865" y="402"/>
                  </a:cubicBezTo>
                  <a:lnTo>
                    <a:pt x="1865" y="408"/>
                  </a:lnTo>
                  <a:close/>
                  <a:moveTo>
                    <a:pt x="1868" y="398"/>
                  </a:moveTo>
                  <a:cubicBezTo>
                    <a:pt x="1862" y="398"/>
                    <a:pt x="1862" y="398"/>
                    <a:pt x="1862" y="398"/>
                  </a:cubicBezTo>
                  <a:cubicBezTo>
                    <a:pt x="1862" y="392"/>
                    <a:pt x="1862" y="392"/>
                    <a:pt x="1862" y="392"/>
                  </a:cubicBezTo>
                  <a:cubicBezTo>
                    <a:pt x="1868" y="392"/>
                    <a:pt x="1868" y="392"/>
                    <a:pt x="1868" y="392"/>
                  </a:cubicBezTo>
                  <a:lnTo>
                    <a:pt x="1868" y="398"/>
                  </a:lnTo>
                  <a:close/>
                  <a:moveTo>
                    <a:pt x="1878" y="568"/>
                  </a:moveTo>
                  <a:cubicBezTo>
                    <a:pt x="1871" y="568"/>
                    <a:pt x="1871" y="568"/>
                    <a:pt x="1871" y="568"/>
                  </a:cubicBezTo>
                  <a:cubicBezTo>
                    <a:pt x="1871" y="561"/>
                    <a:pt x="1871" y="561"/>
                    <a:pt x="1871" y="561"/>
                  </a:cubicBezTo>
                  <a:cubicBezTo>
                    <a:pt x="1878" y="561"/>
                    <a:pt x="1878" y="561"/>
                    <a:pt x="1878" y="561"/>
                  </a:cubicBezTo>
                  <a:lnTo>
                    <a:pt x="1878" y="568"/>
                  </a:lnTo>
                  <a:close/>
                  <a:moveTo>
                    <a:pt x="1878" y="556"/>
                  </a:moveTo>
                  <a:cubicBezTo>
                    <a:pt x="1871" y="556"/>
                    <a:pt x="1871" y="556"/>
                    <a:pt x="1871" y="556"/>
                  </a:cubicBezTo>
                  <a:cubicBezTo>
                    <a:pt x="1871" y="550"/>
                    <a:pt x="1871" y="550"/>
                    <a:pt x="1871" y="550"/>
                  </a:cubicBezTo>
                  <a:cubicBezTo>
                    <a:pt x="1878" y="550"/>
                    <a:pt x="1878" y="550"/>
                    <a:pt x="1878" y="550"/>
                  </a:cubicBezTo>
                  <a:lnTo>
                    <a:pt x="1878" y="556"/>
                  </a:lnTo>
                  <a:close/>
                  <a:moveTo>
                    <a:pt x="1878" y="545"/>
                  </a:moveTo>
                  <a:cubicBezTo>
                    <a:pt x="1871" y="545"/>
                    <a:pt x="1871" y="545"/>
                    <a:pt x="1871" y="545"/>
                  </a:cubicBezTo>
                  <a:cubicBezTo>
                    <a:pt x="1871" y="538"/>
                    <a:pt x="1871" y="538"/>
                    <a:pt x="1871" y="538"/>
                  </a:cubicBezTo>
                  <a:cubicBezTo>
                    <a:pt x="1878" y="538"/>
                    <a:pt x="1878" y="538"/>
                    <a:pt x="1878" y="538"/>
                  </a:cubicBezTo>
                  <a:lnTo>
                    <a:pt x="1878" y="545"/>
                  </a:lnTo>
                  <a:close/>
                  <a:moveTo>
                    <a:pt x="1878" y="534"/>
                  </a:moveTo>
                  <a:cubicBezTo>
                    <a:pt x="1871" y="534"/>
                    <a:pt x="1871" y="534"/>
                    <a:pt x="1871" y="534"/>
                  </a:cubicBezTo>
                  <a:cubicBezTo>
                    <a:pt x="1871" y="527"/>
                    <a:pt x="1871" y="527"/>
                    <a:pt x="1871" y="527"/>
                  </a:cubicBezTo>
                  <a:cubicBezTo>
                    <a:pt x="1878" y="527"/>
                    <a:pt x="1878" y="527"/>
                    <a:pt x="1878" y="527"/>
                  </a:cubicBezTo>
                  <a:lnTo>
                    <a:pt x="1878" y="534"/>
                  </a:lnTo>
                  <a:close/>
                  <a:moveTo>
                    <a:pt x="1878" y="522"/>
                  </a:moveTo>
                  <a:cubicBezTo>
                    <a:pt x="1871" y="522"/>
                    <a:pt x="1871" y="522"/>
                    <a:pt x="1871" y="522"/>
                  </a:cubicBezTo>
                  <a:cubicBezTo>
                    <a:pt x="1871" y="516"/>
                    <a:pt x="1871" y="516"/>
                    <a:pt x="1871" y="516"/>
                  </a:cubicBezTo>
                  <a:cubicBezTo>
                    <a:pt x="1878" y="516"/>
                    <a:pt x="1878" y="516"/>
                    <a:pt x="1878" y="516"/>
                  </a:cubicBezTo>
                  <a:lnTo>
                    <a:pt x="1878" y="522"/>
                  </a:lnTo>
                  <a:close/>
                  <a:moveTo>
                    <a:pt x="1878" y="511"/>
                  </a:moveTo>
                  <a:cubicBezTo>
                    <a:pt x="1871" y="511"/>
                    <a:pt x="1871" y="511"/>
                    <a:pt x="1871" y="511"/>
                  </a:cubicBezTo>
                  <a:cubicBezTo>
                    <a:pt x="1871" y="504"/>
                    <a:pt x="1871" y="504"/>
                    <a:pt x="1871" y="504"/>
                  </a:cubicBezTo>
                  <a:cubicBezTo>
                    <a:pt x="1878" y="504"/>
                    <a:pt x="1878" y="504"/>
                    <a:pt x="1878" y="504"/>
                  </a:cubicBezTo>
                  <a:lnTo>
                    <a:pt x="1878" y="511"/>
                  </a:lnTo>
                  <a:close/>
                  <a:moveTo>
                    <a:pt x="1878" y="499"/>
                  </a:moveTo>
                  <a:cubicBezTo>
                    <a:pt x="1871" y="499"/>
                    <a:pt x="1871" y="499"/>
                    <a:pt x="1871" y="499"/>
                  </a:cubicBezTo>
                  <a:cubicBezTo>
                    <a:pt x="1871" y="493"/>
                    <a:pt x="1871" y="493"/>
                    <a:pt x="1871" y="493"/>
                  </a:cubicBezTo>
                  <a:cubicBezTo>
                    <a:pt x="1878" y="493"/>
                    <a:pt x="1878" y="493"/>
                    <a:pt x="1878" y="493"/>
                  </a:cubicBezTo>
                  <a:lnTo>
                    <a:pt x="1878" y="499"/>
                  </a:lnTo>
                  <a:close/>
                  <a:moveTo>
                    <a:pt x="1878" y="488"/>
                  </a:moveTo>
                  <a:cubicBezTo>
                    <a:pt x="1871" y="488"/>
                    <a:pt x="1871" y="488"/>
                    <a:pt x="1871" y="488"/>
                  </a:cubicBezTo>
                  <a:cubicBezTo>
                    <a:pt x="1871" y="481"/>
                    <a:pt x="1871" y="481"/>
                    <a:pt x="1871" y="481"/>
                  </a:cubicBezTo>
                  <a:cubicBezTo>
                    <a:pt x="1878" y="481"/>
                    <a:pt x="1878" y="481"/>
                    <a:pt x="1878" y="481"/>
                  </a:cubicBezTo>
                  <a:lnTo>
                    <a:pt x="1878" y="488"/>
                  </a:lnTo>
                  <a:close/>
                  <a:moveTo>
                    <a:pt x="1878" y="477"/>
                  </a:moveTo>
                  <a:cubicBezTo>
                    <a:pt x="1871" y="477"/>
                    <a:pt x="1871" y="477"/>
                    <a:pt x="1871" y="477"/>
                  </a:cubicBezTo>
                  <a:cubicBezTo>
                    <a:pt x="1871" y="470"/>
                    <a:pt x="1871" y="470"/>
                    <a:pt x="1871" y="470"/>
                  </a:cubicBezTo>
                  <a:cubicBezTo>
                    <a:pt x="1878" y="470"/>
                    <a:pt x="1878" y="470"/>
                    <a:pt x="1878" y="470"/>
                  </a:cubicBezTo>
                  <a:lnTo>
                    <a:pt x="1878" y="477"/>
                  </a:lnTo>
                  <a:close/>
                  <a:moveTo>
                    <a:pt x="1878" y="465"/>
                  </a:moveTo>
                  <a:cubicBezTo>
                    <a:pt x="1871" y="465"/>
                    <a:pt x="1871" y="465"/>
                    <a:pt x="1871" y="465"/>
                  </a:cubicBezTo>
                  <a:cubicBezTo>
                    <a:pt x="1871" y="459"/>
                    <a:pt x="1871" y="459"/>
                    <a:pt x="1871" y="459"/>
                  </a:cubicBezTo>
                  <a:cubicBezTo>
                    <a:pt x="1878" y="459"/>
                    <a:pt x="1878" y="459"/>
                    <a:pt x="1878" y="459"/>
                  </a:cubicBezTo>
                  <a:lnTo>
                    <a:pt x="1878" y="465"/>
                  </a:lnTo>
                  <a:close/>
                  <a:moveTo>
                    <a:pt x="1878" y="454"/>
                  </a:moveTo>
                  <a:cubicBezTo>
                    <a:pt x="1871" y="454"/>
                    <a:pt x="1871" y="454"/>
                    <a:pt x="1871" y="454"/>
                  </a:cubicBezTo>
                  <a:cubicBezTo>
                    <a:pt x="1871" y="447"/>
                    <a:pt x="1871" y="447"/>
                    <a:pt x="1871" y="447"/>
                  </a:cubicBezTo>
                  <a:cubicBezTo>
                    <a:pt x="1878" y="447"/>
                    <a:pt x="1878" y="447"/>
                    <a:pt x="1878" y="447"/>
                  </a:cubicBezTo>
                  <a:lnTo>
                    <a:pt x="1878" y="454"/>
                  </a:lnTo>
                  <a:close/>
                  <a:moveTo>
                    <a:pt x="1878" y="442"/>
                  </a:moveTo>
                  <a:cubicBezTo>
                    <a:pt x="1871" y="442"/>
                    <a:pt x="1871" y="442"/>
                    <a:pt x="1871" y="442"/>
                  </a:cubicBezTo>
                  <a:cubicBezTo>
                    <a:pt x="1871" y="436"/>
                    <a:pt x="1871" y="436"/>
                    <a:pt x="1871" y="436"/>
                  </a:cubicBezTo>
                  <a:cubicBezTo>
                    <a:pt x="1878" y="436"/>
                    <a:pt x="1878" y="436"/>
                    <a:pt x="1878" y="436"/>
                  </a:cubicBezTo>
                  <a:lnTo>
                    <a:pt x="1878" y="442"/>
                  </a:lnTo>
                  <a:close/>
                  <a:moveTo>
                    <a:pt x="1878" y="431"/>
                  </a:moveTo>
                  <a:cubicBezTo>
                    <a:pt x="1871" y="431"/>
                    <a:pt x="1871" y="431"/>
                    <a:pt x="1871" y="431"/>
                  </a:cubicBezTo>
                  <a:cubicBezTo>
                    <a:pt x="1871" y="424"/>
                    <a:pt x="1871" y="424"/>
                    <a:pt x="1871" y="424"/>
                  </a:cubicBezTo>
                  <a:cubicBezTo>
                    <a:pt x="1878" y="424"/>
                    <a:pt x="1878" y="424"/>
                    <a:pt x="1878" y="424"/>
                  </a:cubicBezTo>
                  <a:lnTo>
                    <a:pt x="1878" y="431"/>
                  </a:lnTo>
                  <a:close/>
                  <a:moveTo>
                    <a:pt x="1878" y="419"/>
                  </a:moveTo>
                  <a:cubicBezTo>
                    <a:pt x="1871" y="419"/>
                    <a:pt x="1871" y="419"/>
                    <a:pt x="1871" y="419"/>
                  </a:cubicBezTo>
                  <a:cubicBezTo>
                    <a:pt x="1871" y="413"/>
                    <a:pt x="1871" y="413"/>
                    <a:pt x="1871" y="413"/>
                  </a:cubicBezTo>
                  <a:cubicBezTo>
                    <a:pt x="1878" y="413"/>
                    <a:pt x="1878" y="413"/>
                    <a:pt x="1878" y="413"/>
                  </a:cubicBezTo>
                  <a:lnTo>
                    <a:pt x="1878" y="419"/>
                  </a:lnTo>
                  <a:close/>
                  <a:moveTo>
                    <a:pt x="1878" y="408"/>
                  </a:moveTo>
                  <a:cubicBezTo>
                    <a:pt x="1871" y="408"/>
                    <a:pt x="1871" y="408"/>
                    <a:pt x="1871" y="408"/>
                  </a:cubicBezTo>
                  <a:cubicBezTo>
                    <a:pt x="1871" y="402"/>
                    <a:pt x="1871" y="402"/>
                    <a:pt x="1871" y="402"/>
                  </a:cubicBezTo>
                  <a:cubicBezTo>
                    <a:pt x="1878" y="402"/>
                    <a:pt x="1878" y="402"/>
                    <a:pt x="1878" y="402"/>
                  </a:cubicBezTo>
                  <a:lnTo>
                    <a:pt x="1878" y="408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auto">
            <a:xfrm>
              <a:off x="0" y="2112963"/>
              <a:ext cx="12192000" cy="45799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7" name="Freeform 42"/>
          <p:cNvSpPr>
            <a:spLocks/>
          </p:cNvSpPr>
          <p:nvPr/>
        </p:nvSpPr>
        <p:spPr bwMode="auto">
          <a:xfrm>
            <a:off x="-3175" y="2199153"/>
            <a:ext cx="12198350" cy="4585687"/>
          </a:xfrm>
          <a:custGeom>
            <a:avLst/>
            <a:gdLst>
              <a:gd name="T0" fmla="*/ 3833 w 3833"/>
              <a:gd name="T1" fmla="*/ 14 h 1562"/>
              <a:gd name="T2" fmla="*/ 1685 w 3833"/>
              <a:gd name="T3" fmla="*/ 135 h 1562"/>
              <a:gd name="T4" fmla="*/ 2350 w 3833"/>
              <a:gd name="T5" fmla="*/ 252 h 1562"/>
              <a:gd name="T6" fmla="*/ 2623 w 3833"/>
              <a:gd name="T7" fmla="*/ 678 h 1562"/>
              <a:gd name="T8" fmla="*/ 0 w 3833"/>
              <a:gd name="T9" fmla="*/ 1562 h 1562"/>
              <a:gd name="T10" fmla="*/ 0 w 3833"/>
              <a:gd name="T11" fmla="*/ 838 h 1562"/>
              <a:gd name="T12" fmla="*/ 1337 w 3833"/>
              <a:gd name="T13" fmla="*/ 625 h 1562"/>
              <a:gd name="T14" fmla="*/ 2098 w 3833"/>
              <a:gd name="T15" fmla="*/ 350 h 1562"/>
              <a:gd name="T16" fmla="*/ 1185 w 3833"/>
              <a:gd name="T17" fmla="*/ 168 h 1562"/>
              <a:gd name="T18" fmla="*/ 2194 w 3833"/>
              <a:gd name="T19" fmla="*/ 74 h 1562"/>
              <a:gd name="T20" fmla="*/ 3833 w 3833"/>
              <a:gd name="T21" fmla="*/ 0 h 1562"/>
              <a:gd name="T22" fmla="*/ 3833 w 3833"/>
              <a:gd name="T23" fmla="*/ 14 h 1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3" h="1562">
                <a:moveTo>
                  <a:pt x="3833" y="14"/>
                </a:moveTo>
                <a:cubicBezTo>
                  <a:pt x="3833" y="14"/>
                  <a:pt x="1920" y="93"/>
                  <a:pt x="1685" y="135"/>
                </a:cubicBezTo>
                <a:cubicBezTo>
                  <a:pt x="1449" y="177"/>
                  <a:pt x="2033" y="220"/>
                  <a:pt x="2350" y="252"/>
                </a:cubicBezTo>
                <a:cubicBezTo>
                  <a:pt x="2667" y="284"/>
                  <a:pt x="3417" y="419"/>
                  <a:pt x="2623" y="678"/>
                </a:cubicBezTo>
                <a:cubicBezTo>
                  <a:pt x="1830" y="938"/>
                  <a:pt x="1381" y="816"/>
                  <a:pt x="0" y="1562"/>
                </a:cubicBezTo>
                <a:cubicBezTo>
                  <a:pt x="0" y="838"/>
                  <a:pt x="0" y="838"/>
                  <a:pt x="0" y="838"/>
                </a:cubicBezTo>
                <a:cubicBezTo>
                  <a:pt x="0" y="838"/>
                  <a:pt x="956" y="676"/>
                  <a:pt x="1337" y="625"/>
                </a:cubicBezTo>
                <a:cubicBezTo>
                  <a:pt x="1717" y="573"/>
                  <a:pt x="2295" y="444"/>
                  <a:pt x="2098" y="350"/>
                </a:cubicBezTo>
                <a:cubicBezTo>
                  <a:pt x="1902" y="256"/>
                  <a:pt x="1111" y="230"/>
                  <a:pt x="1185" y="168"/>
                </a:cubicBezTo>
                <a:cubicBezTo>
                  <a:pt x="1244" y="120"/>
                  <a:pt x="1471" y="101"/>
                  <a:pt x="2194" y="74"/>
                </a:cubicBezTo>
                <a:cubicBezTo>
                  <a:pt x="2917" y="46"/>
                  <a:pt x="3833" y="0"/>
                  <a:pt x="3833" y="0"/>
                </a:cubicBezTo>
                <a:lnTo>
                  <a:pt x="3833" y="1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-126005" y="886691"/>
            <a:ext cx="12198350" cy="6025900"/>
            <a:chOff x="-3175" y="832100"/>
            <a:chExt cx="12198350" cy="6025900"/>
          </a:xfrm>
        </p:grpSpPr>
        <p:grpSp>
          <p:nvGrpSpPr>
            <p:cNvPr id="9" name="Group 8"/>
            <p:cNvGrpSpPr/>
            <p:nvPr/>
          </p:nvGrpSpPr>
          <p:grpSpPr>
            <a:xfrm>
              <a:off x="-3175" y="2202079"/>
              <a:ext cx="12198350" cy="4655921"/>
              <a:chOff x="-3175" y="2202079"/>
              <a:chExt cx="12198350" cy="4655921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-3175" y="2240123"/>
                <a:ext cx="12198350" cy="4617877"/>
                <a:chOff x="-3175" y="2240123"/>
                <a:chExt cx="12198350" cy="4617877"/>
              </a:xfrm>
            </p:grpSpPr>
            <p:sp>
              <p:nvSpPr>
                <p:cNvPr id="46" name="Freeform 39"/>
                <p:cNvSpPr>
                  <a:spLocks/>
                </p:cNvSpPr>
                <p:nvPr/>
              </p:nvSpPr>
              <p:spPr bwMode="auto">
                <a:xfrm>
                  <a:off x="3748088" y="2712738"/>
                  <a:ext cx="3065463" cy="659906"/>
                </a:xfrm>
                <a:custGeom>
                  <a:avLst/>
                  <a:gdLst>
                    <a:gd name="T0" fmla="*/ 957 w 963"/>
                    <a:gd name="T1" fmla="*/ 225 h 225"/>
                    <a:gd name="T2" fmla="*/ 919 w 963"/>
                    <a:gd name="T3" fmla="*/ 192 h 225"/>
                    <a:gd name="T4" fmla="*/ 1 w 963"/>
                    <a:gd name="T5" fmla="*/ 17 h 225"/>
                    <a:gd name="T6" fmla="*/ 1 w 963"/>
                    <a:gd name="T7" fmla="*/ 0 h 225"/>
                    <a:gd name="T8" fmla="*/ 6 w 963"/>
                    <a:gd name="T9" fmla="*/ 9 h 225"/>
                    <a:gd name="T10" fmla="*/ 919 w 963"/>
                    <a:gd name="T11" fmla="*/ 175 h 225"/>
                    <a:gd name="T12" fmla="*/ 957 w 963"/>
                    <a:gd name="T13" fmla="*/ 225 h 2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63" h="225">
                      <a:moveTo>
                        <a:pt x="957" y="225"/>
                      </a:moveTo>
                      <a:cubicBezTo>
                        <a:pt x="953" y="214"/>
                        <a:pt x="941" y="203"/>
                        <a:pt x="919" y="192"/>
                      </a:cubicBezTo>
                      <a:cubicBezTo>
                        <a:pt x="732" y="103"/>
                        <a:pt x="6" y="72"/>
                        <a:pt x="1" y="17"/>
                      </a:cubicBezTo>
                      <a:cubicBezTo>
                        <a:pt x="1" y="15"/>
                        <a:pt x="0" y="1"/>
                        <a:pt x="1" y="0"/>
                      </a:cubicBezTo>
                      <a:cubicBezTo>
                        <a:pt x="1" y="0"/>
                        <a:pt x="0" y="4"/>
                        <a:pt x="6" y="9"/>
                      </a:cubicBezTo>
                      <a:cubicBezTo>
                        <a:pt x="67" y="60"/>
                        <a:pt x="740" y="89"/>
                        <a:pt x="919" y="175"/>
                      </a:cubicBezTo>
                      <a:cubicBezTo>
                        <a:pt x="952" y="191"/>
                        <a:pt x="963" y="208"/>
                        <a:pt x="957" y="225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5" name="Freeform 40"/>
                <p:cNvSpPr>
                  <a:spLocks/>
                </p:cNvSpPr>
                <p:nvPr/>
              </p:nvSpPr>
              <p:spPr bwMode="auto">
                <a:xfrm>
                  <a:off x="-3175" y="3590662"/>
                  <a:ext cx="9502775" cy="3267338"/>
                </a:xfrm>
                <a:custGeom>
                  <a:avLst/>
                  <a:gdLst>
                    <a:gd name="T0" fmla="*/ 2975 w 2986"/>
                    <a:gd name="T1" fmla="*/ 0 h 1113"/>
                    <a:gd name="T2" fmla="*/ 2623 w 2986"/>
                    <a:gd name="T3" fmla="*/ 224 h 1113"/>
                    <a:gd name="T4" fmla="*/ 0 w 2986"/>
                    <a:gd name="T5" fmla="*/ 1113 h 1113"/>
                    <a:gd name="T6" fmla="*/ 0 w 2986"/>
                    <a:gd name="T7" fmla="*/ 1088 h 1113"/>
                    <a:gd name="T8" fmla="*/ 2623 w 2986"/>
                    <a:gd name="T9" fmla="*/ 204 h 1113"/>
                    <a:gd name="T10" fmla="*/ 2975 w 2986"/>
                    <a:gd name="T11" fmla="*/ 0 h 11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986" h="1113">
                      <a:moveTo>
                        <a:pt x="2975" y="0"/>
                      </a:moveTo>
                      <a:cubicBezTo>
                        <a:pt x="2986" y="61"/>
                        <a:pt x="2895" y="135"/>
                        <a:pt x="2623" y="224"/>
                      </a:cubicBezTo>
                      <a:cubicBezTo>
                        <a:pt x="1830" y="484"/>
                        <a:pt x="1381" y="367"/>
                        <a:pt x="0" y="1113"/>
                      </a:cubicBezTo>
                      <a:cubicBezTo>
                        <a:pt x="0" y="1088"/>
                        <a:pt x="0" y="1088"/>
                        <a:pt x="0" y="1088"/>
                      </a:cubicBezTo>
                      <a:cubicBezTo>
                        <a:pt x="1381" y="342"/>
                        <a:pt x="1830" y="464"/>
                        <a:pt x="2623" y="204"/>
                      </a:cubicBezTo>
                      <a:cubicBezTo>
                        <a:pt x="2867" y="125"/>
                        <a:pt x="2965" y="57"/>
                        <a:pt x="2975" y="0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56" name="Freeform 41"/>
                <p:cNvSpPr>
                  <a:spLocks/>
                </p:cNvSpPr>
                <p:nvPr/>
              </p:nvSpPr>
              <p:spPr bwMode="auto">
                <a:xfrm>
                  <a:off x="5162550" y="2240123"/>
                  <a:ext cx="7032625" cy="428719"/>
                </a:xfrm>
                <a:custGeom>
                  <a:avLst/>
                  <a:gdLst>
                    <a:gd name="T0" fmla="*/ 10 w 2210"/>
                    <a:gd name="T1" fmla="*/ 146 h 146"/>
                    <a:gd name="T2" fmla="*/ 62 w 2210"/>
                    <a:gd name="T3" fmla="*/ 121 h 146"/>
                    <a:gd name="T4" fmla="*/ 2210 w 2210"/>
                    <a:gd name="T5" fmla="*/ 0 h 146"/>
                    <a:gd name="T6" fmla="*/ 2210 w 2210"/>
                    <a:gd name="T7" fmla="*/ 5 h 146"/>
                    <a:gd name="T8" fmla="*/ 62 w 2210"/>
                    <a:gd name="T9" fmla="*/ 131 h 146"/>
                    <a:gd name="T10" fmla="*/ 10 w 2210"/>
                    <a:gd name="T1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10" h="146">
                      <a:moveTo>
                        <a:pt x="10" y="146"/>
                      </a:moveTo>
                      <a:cubicBezTo>
                        <a:pt x="0" y="138"/>
                        <a:pt x="14" y="129"/>
                        <a:pt x="62" y="121"/>
                      </a:cubicBezTo>
                      <a:cubicBezTo>
                        <a:pt x="297" y="79"/>
                        <a:pt x="2210" y="0"/>
                        <a:pt x="2210" y="0"/>
                      </a:cubicBezTo>
                      <a:cubicBezTo>
                        <a:pt x="2210" y="5"/>
                        <a:pt x="2210" y="5"/>
                        <a:pt x="2210" y="5"/>
                      </a:cubicBezTo>
                      <a:cubicBezTo>
                        <a:pt x="2210" y="5"/>
                        <a:pt x="297" y="89"/>
                        <a:pt x="62" y="131"/>
                      </a:cubicBezTo>
                      <a:cubicBezTo>
                        <a:pt x="33" y="136"/>
                        <a:pt x="17" y="141"/>
                        <a:pt x="10" y="146"/>
                      </a:cubicBezTo>
                      <a:close/>
                    </a:path>
                  </a:pathLst>
                </a:custGeom>
                <a:solidFill>
                  <a:schemeClr val="bg2">
                    <a:lumMod val="75000"/>
                  </a:schemeClr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8" name="Freeform 43"/>
              <p:cNvSpPr>
                <a:spLocks/>
              </p:cNvSpPr>
              <p:nvPr/>
            </p:nvSpPr>
            <p:spPr bwMode="auto">
              <a:xfrm>
                <a:off x="-3175" y="2202079"/>
                <a:ext cx="12198350" cy="4459851"/>
              </a:xfrm>
              <a:custGeom>
                <a:avLst/>
                <a:gdLst>
                  <a:gd name="T0" fmla="*/ 3833 w 3833"/>
                  <a:gd name="T1" fmla="*/ 12 h 1519"/>
                  <a:gd name="T2" fmla="*/ 1685 w 3833"/>
                  <a:gd name="T3" fmla="*/ 131 h 1519"/>
                  <a:gd name="T4" fmla="*/ 2350 w 3833"/>
                  <a:gd name="T5" fmla="*/ 256 h 1519"/>
                  <a:gd name="T6" fmla="*/ 2623 w 3833"/>
                  <a:gd name="T7" fmla="*/ 660 h 1519"/>
                  <a:gd name="T8" fmla="*/ 0 w 3833"/>
                  <a:gd name="T9" fmla="*/ 1519 h 1519"/>
                  <a:gd name="T10" fmla="*/ 0 w 3833"/>
                  <a:gd name="T11" fmla="*/ 865 h 1519"/>
                  <a:gd name="T12" fmla="*/ 1349 w 3833"/>
                  <a:gd name="T13" fmla="*/ 636 h 1519"/>
                  <a:gd name="T14" fmla="*/ 2111 w 3833"/>
                  <a:gd name="T15" fmla="*/ 346 h 1519"/>
                  <a:gd name="T16" fmla="*/ 1195 w 3833"/>
                  <a:gd name="T17" fmla="*/ 167 h 1519"/>
                  <a:gd name="T18" fmla="*/ 2194 w 3833"/>
                  <a:gd name="T19" fmla="*/ 74 h 1519"/>
                  <a:gd name="T20" fmla="*/ 3833 w 3833"/>
                  <a:gd name="T21" fmla="*/ 0 h 1519"/>
                  <a:gd name="T22" fmla="*/ 3833 w 3833"/>
                  <a:gd name="T23" fmla="*/ 12 h 15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833" h="1519">
                    <a:moveTo>
                      <a:pt x="3833" y="12"/>
                    </a:moveTo>
                    <a:cubicBezTo>
                      <a:pt x="3833" y="12"/>
                      <a:pt x="1920" y="90"/>
                      <a:pt x="1685" y="131"/>
                    </a:cubicBezTo>
                    <a:cubicBezTo>
                      <a:pt x="1423" y="177"/>
                      <a:pt x="2033" y="224"/>
                      <a:pt x="2350" y="256"/>
                    </a:cubicBezTo>
                    <a:cubicBezTo>
                      <a:pt x="2667" y="288"/>
                      <a:pt x="3374" y="423"/>
                      <a:pt x="2623" y="660"/>
                    </a:cubicBezTo>
                    <a:cubicBezTo>
                      <a:pt x="1826" y="911"/>
                      <a:pt x="1484" y="766"/>
                      <a:pt x="0" y="1519"/>
                    </a:cubicBezTo>
                    <a:cubicBezTo>
                      <a:pt x="0" y="865"/>
                      <a:pt x="0" y="865"/>
                      <a:pt x="0" y="865"/>
                    </a:cubicBezTo>
                    <a:cubicBezTo>
                      <a:pt x="0" y="865"/>
                      <a:pt x="968" y="687"/>
                      <a:pt x="1349" y="636"/>
                    </a:cubicBezTo>
                    <a:cubicBezTo>
                      <a:pt x="1730" y="585"/>
                      <a:pt x="2307" y="440"/>
                      <a:pt x="2111" y="346"/>
                    </a:cubicBezTo>
                    <a:cubicBezTo>
                      <a:pt x="1915" y="252"/>
                      <a:pt x="1121" y="229"/>
                      <a:pt x="1195" y="167"/>
                    </a:cubicBezTo>
                    <a:cubicBezTo>
                      <a:pt x="1253" y="119"/>
                      <a:pt x="1471" y="101"/>
                      <a:pt x="2194" y="74"/>
                    </a:cubicBezTo>
                    <a:cubicBezTo>
                      <a:pt x="2917" y="47"/>
                      <a:pt x="3833" y="0"/>
                      <a:pt x="3833" y="0"/>
                    </a:cubicBezTo>
                    <a:lnTo>
                      <a:pt x="3833" y="12"/>
                    </a:ln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-3175" y="2389370"/>
                <a:ext cx="8159751" cy="3100532"/>
                <a:chOff x="-3175" y="2389370"/>
                <a:chExt cx="8159751" cy="3100532"/>
              </a:xfrm>
              <a:solidFill>
                <a:schemeClr val="bg2"/>
              </a:solidFill>
            </p:grpSpPr>
            <p:sp>
              <p:nvSpPr>
                <p:cNvPr id="59" name="Freeform 44"/>
                <p:cNvSpPr>
                  <a:spLocks/>
                </p:cNvSpPr>
                <p:nvPr/>
              </p:nvSpPr>
              <p:spPr bwMode="auto">
                <a:xfrm>
                  <a:off x="-3175" y="4932421"/>
                  <a:ext cx="1947863" cy="557481"/>
                </a:xfrm>
                <a:custGeom>
                  <a:avLst/>
                  <a:gdLst>
                    <a:gd name="T0" fmla="*/ 0 w 612"/>
                    <a:gd name="T1" fmla="*/ 190 h 190"/>
                    <a:gd name="T2" fmla="*/ 612 w 612"/>
                    <a:gd name="T3" fmla="*/ 11 h 190"/>
                    <a:gd name="T4" fmla="*/ 563 w 612"/>
                    <a:gd name="T5" fmla="*/ 0 h 190"/>
                    <a:gd name="T6" fmla="*/ 0 w 612"/>
                    <a:gd name="T7" fmla="*/ 158 h 190"/>
                    <a:gd name="T8" fmla="*/ 0 w 612"/>
                    <a:gd name="T9" fmla="*/ 190 h 1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2" h="190">
                      <a:moveTo>
                        <a:pt x="0" y="190"/>
                      </a:moveTo>
                      <a:cubicBezTo>
                        <a:pt x="0" y="190"/>
                        <a:pt x="502" y="34"/>
                        <a:pt x="612" y="11"/>
                      </a:cubicBezTo>
                      <a:cubicBezTo>
                        <a:pt x="563" y="0"/>
                        <a:pt x="563" y="0"/>
                        <a:pt x="563" y="0"/>
                      </a:cubicBezTo>
                      <a:cubicBezTo>
                        <a:pt x="563" y="0"/>
                        <a:pt x="19" y="150"/>
                        <a:pt x="0" y="158"/>
                      </a:cubicBezTo>
                      <a:lnTo>
                        <a:pt x="0" y="19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0" name="Freeform 45"/>
                <p:cNvSpPr>
                  <a:spLocks/>
                </p:cNvSpPr>
                <p:nvPr/>
              </p:nvSpPr>
              <p:spPr bwMode="auto">
                <a:xfrm>
                  <a:off x="3592513" y="4285684"/>
                  <a:ext cx="1735138" cy="302884"/>
                </a:xfrm>
                <a:custGeom>
                  <a:avLst/>
                  <a:gdLst>
                    <a:gd name="T0" fmla="*/ 35 w 545"/>
                    <a:gd name="T1" fmla="*/ 103 h 103"/>
                    <a:gd name="T2" fmla="*/ 545 w 545"/>
                    <a:gd name="T3" fmla="*/ 12 h 103"/>
                    <a:gd name="T4" fmla="*/ 505 w 545"/>
                    <a:gd name="T5" fmla="*/ 0 h 103"/>
                    <a:gd name="T6" fmla="*/ 0 w 545"/>
                    <a:gd name="T7" fmla="*/ 90 h 103"/>
                    <a:gd name="T8" fmla="*/ 35 w 545"/>
                    <a:gd name="T9" fmla="*/ 103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5" h="103">
                      <a:moveTo>
                        <a:pt x="35" y="103"/>
                      </a:moveTo>
                      <a:cubicBezTo>
                        <a:pt x="35" y="103"/>
                        <a:pt x="424" y="27"/>
                        <a:pt x="545" y="12"/>
                      </a:cubicBezTo>
                      <a:cubicBezTo>
                        <a:pt x="505" y="0"/>
                        <a:pt x="505" y="0"/>
                        <a:pt x="505" y="0"/>
                      </a:cubicBezTo>
                      <a:cubicBezTo>
                        <a:pt x="505" y="0"/>
                        <a:pt x="127" y="61"/>
                        <a:pt x="0" y="90"/>
                      </a:cubicBezTo>
                      <a:lnTo>
                        <a:pt x="35" y="10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1" name="Freeform 46"/>
                <p:cNvSpPr>
                  <a:spLocks/>
                </p:cNvSpPr>
                <p:nvPr/>
              </p:nvSpPr>
              <p:spPr bwMode="auto">
                <a:xfrm>
                  <a:off x="6499225" y="3861355"/>
                  <a:ext cx="928688" cy="216554"/>
                </a:xfrm>
                <a:custGeom>
                  <a:avLst/>
                  <a:gdLst>
                    <a:gd name="T0" fmla="*/ 36 w 292"/>
                    <a:gd name="T1" fmla="*/ 74 h 74"/>
                    <a:gd name="T2" fmla="*/ 292 w 292"/>
                    <a:gd name="T3" fmla="*/ 2 h 74"/>
                    <a:gd name="T4" fmla="*/ 257 w 292"/>
                    <a:gd name="T5" fmla="*/ 0 h 74"/>
                    <a:gd name="T6" fmla="*/ 0 w 292"/>
                    <a:gd name="T7" fmla="*/ 69 h 74"/>
                    <a:gd name="T8" fmla="*/ 36 w 292"/>
                    <a:gd name="T9" fmla="*/ 74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2" h="74">
                      <a:moveTo>
                        <a:pt x="36" y="74"/>
                      </a:moveTo>
                      <a:cubicBezTo>
                        <a:pt x="36" y="74"/>
                        <a:pt x="253" y="19"/>
                        <a:pt x="292" y="2"/>
                      </a:cubicBezTo>
                      <a:cubicBezTo>
                        <a:pt x="257" y="0"/>
                        <a:pt x="257" y="0"/>
                        <a:pt x="257" y="0"/>
                      </a:cubicBezTo>
                      <a:cubicBezTo>
                        <a:pt x="257" y="0"/>
                        <a:pt x="82" y="51"/>
                        <a:pt x="0" y="69"/>
                      </a:cubicBezTo>
                      <a:lnTo>
                        <a:pt x="36" y="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2" name="Freeform 47"/>
                <p:cNvSpPr>
                  <a:spLocks/>
                </p:cNvSpPr>
                <p:nvPr/>
              </p:nvSpPr>
              <p:spPr bwMode="auto">
                <a:xfrm>
                  <a:off x="7783513" y="3517501"/>
                  <a:ext cx="312738" cy="163879"/>
                </a:xfrm>
                <a:custGeom>
                  <a:avLst/>
                  <a:gdLst>
                    <a:gd name="T0" fmla="*/ 98 w 98"/>
                    <a:gd name="T1" fmla="*/ 0 h 56"/>
                    <a:gd name="T2" fmla="*/ 37 w 98"/>
                    <a:gd name="T3" fmla="*/ 56 h 56"/>
                    <a:gd name="T4" fmla="*/ 0 w 98"/>
                    <a:gd name="T5" fmla="*/ 56 h 56"/>
                    <a:gd name="T6" fmla="*/ 69 w 98"/>
                    <a:gd name="T7" fmla="*/ 0 h 56"/>
                    <a:gd name="T8" fmla="*/ 98 w 98"/>
                    <a:gd name="T9" fmla="*/ 0 h 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56">
                      <a:moveTo>
                        <a:pt x="98" y="0"/>
                      </a:moveTo>
                      <a:cubicBezTo>
                        <a:pt x="98" y="0"/>
                        <a:pt x="89" y="27"/>
                        <a:pt x="37" y="56"/>
                      </a:cubicBezTo>
                      <a:cubicBezTo>
                        <a:pt x="0" y="56"/>
                        <a:pt x="0" y="56"/>
                        <a:pt x="0" y="56"/>
                      </a:cubicBezTo>
                      <a:cubicBezTo>
                        <a:pt x="0" y="56"/>
                        <a:pt x="51" y="26"/>
                        <a:pt x="69" y="0"/>
                      </a:cubicBezTo>
                      <a:lnTo>
                        <a:pt x="9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3" name="Freeform 48"/>
                <p:cNvSpPr>
                  <a:spLocks/>
                </p:cNvSpPr>
                <p:nvPr/>
              </p:nvSpPr>
              <p:spPr bwMode="auto">
                <a:xfrm>
                  <a:off x="7861300" y="3255588"/>
                  <a:ext cx="234950" cy="122909"/>
                </a:xfrm>
                <a:custGeom>
                  <a:avLst/>
                  <a:gdLst>
                    <a:gd name="T0" fmla="*/ 74 w 74"/>
                    <a:gd name="T1" fmla="*/ 42 h 42"/>
                    <a:gd name="T2" fmla="*/ 46 w 74"/>
                    <a:gd name="T3" fmla="*/ 42 h 42"/>
                    <a:gd name="T4" fmla="*/ 0 w 74"/>
                    <a:gd name="T5" fmla="*/ 2 h 42"/>
                    <a:gd name="T6" fmla="*/ 30 w 74"/>
                    <a:gd name="T7" fmla="*/ 0 h 42"/>
                    <a:gd name="T8" fmla="*/ 74 w 74"/>
                    <a:gd name="T9" fmla="*/ 42 h 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42">
                      <a:moveTo>
                        <a:pt x="74" y="42"/>
                      </a:moveTo>
                      <a:cubicBezTo>
                        <a:pt x="46" y="42"/>
                        <a:pt x="46" y="42"/>
                        <a:pt x="46" y="42"/>
                      </a:cubicBezTo>
                      <a:cubicBezTo>
                        <a:pt x="46" y="42"/>
                        <a:pt x="21" y="8"/>
                        <a:pt x="0" y="2"/>
                      </a:cubicBezTo>
                      <a:cubicBezTo>
                        <a:pt x="30" y="0"/>
                        <a:pt x="30" y="0"/>
                        <a:pt x="30" y="0"/>
                      </a:cubicBezTo>
                      <a:cubicBezTo>
                        <a:pt x="30" y="0"/>
                        <a:pt x="62" y="20"/>
                        <a:pt x="74" y="4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4" name="Freeform 49"/>
                <p:cNvSpPr>
                  <a:spLocks/>
                </p:cNvSpPr>
                <p:nvPr/>
              </p:nvSpPr>
              <p:spPr bwMode="auto">
                <a:xfrm>
                  <a:off x="7231063" y="3071224"/>
                  <a:ext cx="473075" cy="96572"/>
                </a:xfrm>
                <a:custGeom>
                  <a:avLst/>
                  <a:gdLst>
                    <a:gd name="T0" fmla="*/ 149 w 149"/>
                    <a:gd name="T1" fmla="*/ 31 h 33"/>
                    <a:gd name="T2" fmla="*/ 120 w 149"/>
                    <a:gd name="T3" fmla="*/ 33 h 33"/>
                    <a:gd name="T4" fmla="*/ 0 w 149"/>
                    <a:gd name="T5" fmla="*/ 4 h 33"/>
                    <a:gd name="T6" fmla="*/ 25 w 149"/>
                    <a:gd name="T7" fmla="*/ 0 h 33"/>
                    <a:gd name="T8" fmla="*/ 149 w 149"/>
                    <a:gd name="T9" fmla="*/ 31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9" h="33">
                      <a:moveTo>
                        <a:pt x="149" y="31"/>
                      </a:moveTo>
                      <a:cubicBezTo>
                        <a:pt x="120" y="33"/>
                        <a:pt x="120" y="33"/>
                        <a:pt x="120" y="33"/>
                      </a:cubicBezTo>
                      <a:cubicBezTo>
                        <a:pt x="120" y="33"/>
                        <a:pt x="14" y="4"/>
                        <a:pt x="0" y="4"/>
                      </a:cubicBezTo>
                      <a:cubicBezTo>
                        <a:pt x="25" y="0"/>
                        <a:pt x="25" y="0"/>
                        <a:pt x="25" y="0"/>
                      </a:cubicBezTo>
                      <a:cubicBezTo>
                        <a:pt x="25" y="0"/>
                        <a:pt x="118" y="20"/>
                        <a:pt x="149" y="3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5" name="Freeform 50"/>
                <p:cNvSpPr>
                  <a:spLocks/>
                </p:cNvSpPr>
                <p:nvPr/>
              </p:nvSpPr>
              <p:spPr bwMode="auto">
                <a:xfrm>
                  <a:off x="6275388" y="2939535"/>
                  <a:ext cx="573088" cy="64381"/>
                </a:xfrm>
                <a:custGeom>
                  <a:avLst/>
                  <a:gdLst>
                    <a:gd name="T0" fmla="*/ 180 w 180"/>
                    <a:gd name="T1" fmla="*/ 20 h 22"/>
                    <a:gd name="T2" fmla="*/ 156 w 180"/>
                    <a:gd name="T3" fmla="*/ 22 h 22"/>
                    <a:gd name="T4" fmla="*/ 0 w 180"/>
                    <a:gd name="T5" fmla="*/ 4 h 22"/>
                    <a:gd name="T6" fmla="*/ 21 w 180"/>
                    <a:gd name="T7" fmla="*/ 0 h 22"/>
                    <a:gd name="T8" fmla="*/ 180 w 180"/>
                    <a:gd name="T9" fmla="*/ 2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0" h="22">
                      <a:moveTo>
                        <a:pt x="180" y="20"/>
                      </a:moveTo>
                      <a:cubicBezTo>
                        <a:pt x="156" y="22"/>
                        <a:pt x="156" y="22"/>
                        <a:pt x="156" y="22"/>
                      </a:cubicBezTo>
                      <a:cubicBezTo>
                        <a:pt x="156" y="22"/>
                        <a:pt x="20" y="4"/>
                        <a:pt x="0" y="4"/>
                      </a:cubicBezTo>
                      <a:cubicBezTo>
                        <a:pt x="21" y="0"/>
                        <a:pt x="21" y="0"/>
                        <a:pt x="21" y="0"/>
                      </a:cubicBezTo>
                      <a:cubicBezTo>
                        <a:pt x="21" y="0"/>
                        <a:pt x="168" y="17"/>
                        <a:pt x="180" y="2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6" name="Freeform 51"/>
                <p:cNvSpPr>
                  <a:spLocks/>
                </p:cNvSpPr>
                <p:nvPr/>
              </p:nvSpPr>
              <p:spPr bwMode="auto">
                <a:xfrm>
                  <a:off x="5197475" y="2838574"/>
                  <a:ext cx="536575" cy="58528"/>
                </a:xfrm>
                <a:custGeom>
                  <a:avLst/>
                  <a:gdLst>
                    <a:gd name="T0" fmla="*/ 338 w 338"/>
                    <a:gd name="T1" fmla="*/ 32 h 40"/>
                    <a:gd name="T2" fmla="*/ 304 w 338"/>
                    <a:gd name="T3" fmla="*/ 40 h 40"/>
                    <a:gd name="T4" fmla="*/ 0 w 338"/>
                    <a:gd name="T5" fmla="*/ 6 h 40"/>
                    <a:gd name="T6" fmla="*/ 32 w 338"/>
                    <a:gd name="T7" fmla="*/ 0 h 40"/>
                    <a:gd name="T8" fmla="*/ 338 w 338"/>
                    <a:gd name="T9" fmla="*/ 32 h 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8" h="40">
                      <a:moveTo>
                        <a:pt x="338" y="32"/>
                      </a:moveTo>
                      <a:lnTo>
                        <a:pt x="304" y="40"/>
                      </a:lnTo>
                      <a:lnTo>
                        <a:pt x="0" y="6"/>
                      </a:lnTo>
                      <a:lnTo>
                        <a:pt x="32" y="0"/>
                      </a:lnTo>
                      <a:lnTo>
                        <a:pt x="338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7" name="Freeform 52"/>
                <p:cNvSpPr>
                  <a:spLocks/>
                </p:cNvSpPr>
                <p:nvPr/>
              </p:nvSpPr>
              <p:spPr bwMode="auto">
                <a:xfrm>
                  <a:off x="4589463" y="2750782"/>
                  <a:ext cx="273050" cy="46823"/>
                </a:xfrm>
                <a:custGeom>
                  <a:avLst/>
                  <a:gdLst>
                    <a:gd name="T0" fmla="*/ 86 w 86"/>
                    <a:gd name="T1" fmla="*/ 14 h 16"/>
                    <a:gd name="T2" fmla="*/ 71 w 86"/>
                    <a:gd name="T3" fmla="*/ 16 h 16"/>
                    <a:gd name="T4" fmla="*/ 0 w 86"/>
                    <a:gd name="T5" fmla="*/ 2 h 16"/>
                    <a:gd name="T6" fmla="*/ 17 w 86"/>
                    <a:gd name="T7" fmla="*/ 0 h 16"/>
                    <a:gd name="T8" fmla="*/ 86 w 86"/>
                    <a:gd name="T9" fmla="*/ 14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6" h="16">
                      <a:moveTo>
                        <a:pt x="86" y="14"/>
                      </a:moveTo>
                      <a:cubicBezTo>
                        <a:pt x="71" y="16"/>
                        <a:pt x="71" y="16"/>
                        <a:pt x="71" y="16"/>
                      </a:cubicBezTo>
                      <a:cubicBezTo>
                        <a:pt x="71" y="16"/>
                        <a:pt x="23" y="6"/>
                        <a:pt x="0" y="2"/>
                      </a:cubicBezTo>
                      <a:cubicBezTo>
                        <a:pt x="17" y="0"/>
                        <a:pt x="17" y="0"/>
                        <a:pt x="17" y="0"/>
                      </a:cubicBezTo>
                      <a:lnTo>
                        <a:pt x="86" y="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8" name="Freeform 53"/>
                <p:cNvSpPr>
                  <a:spLocks/>
                </p:cNvSpPr>
                <p:nvPr/>
              </p:nvSpPr>
              <p:spPr bwMode="auto">
                <a:xfrm>
                  <a:off x="4503738" y="2671768"/>
                  <a:ext cx="50800" cy="43896"/>
                </a:xfrm>
                <a:custGeom>
                  <a:avLst/>
                  <a:gdLst>
                    <a:gd name="T0" fmla="*/ 16 w 16"/>
                    <a:gd name="T1" fmla="*/ 15 h 15"/>
                    <a:gd name="T2" fmla="*/ 3 w 16"/>
                    <a:gd name="T3" fmla="*/ 14 h 15"/>
                    <a:gd name="T4" fmla="*/ 3 w 16"/>
                    <a:gd name="T5" fmla="*/ 0 h 15"/>
                    <a:gd name="T6" fmla="*/ 15 w 16"/>
                    <a:gd name="T7" fmla="*/ 1 h 15"/>
                    <a:gd name="T8" fmla="*/ 16 w 16"/>
                    <a:gd name="T9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15">
                      <a:moveTo>
                        <a:pt x="16" y="15"/>
                      </a:moveTo>
                      <a:cubicBezTo>
                        <a:pt x="3" y="14"/>
                        <a:pt x="3" y="14"/>
                        <a:pt x="3" y="14"/>
                      </a:cubicBezTo>
                      <a:cubicBezTo>
                        <a:pt x="3" y="14"/>
                        <a:pt x="0" y="5"/>
                        <a:pt x="3" y="0"/>
                      </a:cubicBezTo>
                      <a:cubicBezTo>
                        <a:pt x="15" y="1"/>
                        <a:pt x="15" y="1"/>
                        <a:pt x="15" y="1"/>
                      </a:cubicBezTo>
                      <a:cubicBezTo>
                        <a:pt x="12" y="5"/>
                        <a:pt x="16" y="15"/>
                        <a:pt x="16" y="15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69" name="Freeform 54"/>
                <p:cNvSpPr>
                  <a:spLocks/>
                </p:cNvSpPr>
                <p:nvPr/>
              </p:nvSpPr>
              <p:spPr bwMode="auto">
                <a:xfrm>
                  <a:off x="4586288" y="2598608"/>
                  <a:ext cx="196850" cy="40970"/>
                </a:xfrm>
                <a:custGeom>
                  <a:avLst/>
                  <a:gdLst>
                    <a:gd name="T0" fmla="*/ 11 w 62"/>
                    <a:gd name="T1" fmla="*/ 14 h 14"/>
                    <a:gd name="T2" fmla="*/ 0 w 62"/>
                    <a:gd name="T3" fmla="*/ 12 h 14"/>
                    <a:gd name="T4" fmla="*/ 50 w 62"/>
                    <a:gd name="T5" fmla="*/ 0 h 14"/>
                    <a:gd name="T6" fmla="*/ 62 w 62"/>
                    <a:gd name="T7" fmla="*/ 1 h 14"/>
                    <a:gd name="T8" fmla="*/ 11 w 62"/>
                    <a:gd name="T9" fmla="*/ 14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2" h="14">
                      <a:moveTo>
                        <a:pt x="11" y="14"/>
                      </a:moveTo>
                      <a:cubicBezTo>
                        <a:pt x="0" y="12"/>
                        <a:pt x="0" y="12"/>
                        <a:pt x="0" y="12"/>
                      </a:cubicBezTo>
                      <a:cubicBezTo>
                        <a:pt x="0" y="12"/>
                        <a:pt x="26" y="3"/>
                        <a:pt x="50" y="0"/>
                      </a:cubicBezTo>
                      <a:cubicBezTo>
                        <a:pt x="62" y="1"/>
                        <a:pt x="62" y="1"/>
                        <a:pt x="62" y="1"/>
                      </a:cubicBezTo>
                      <a:cubicBezTo>
                        <a:pt x="62" y="1"/>
                        <a:pt x="21" y="8"/>
                        <a:pt x="11" y="1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0" name="Freeform 55"/>
                <p:cNvSpPr>
                  <a:spLocks/>
                </p:cNvSpPr>
                <p:nvPr/>
              </p:nvSpPr>
              <p:spPr bwMode="auto">
                <a:xfrm>
                  <a:off x="4973638" y="2545933"/>
                  <a:ext cx="312738" cy="29264"/>
                </a:xfrm>
                <a:custGeom>
                  <a:avLst/>
                  <a:gdLst>
                    <a:gd name="T0" fmla="*/ 11 w 98"/>
                    <a:gd name="T1" fmla="*/ 10 h 10"/>
                    <a:gd name="T2" fmla="*/ 0 w 98"/>
                    <a:gd name="T3" fmla="*/ 8 h 10"/>
                    <a:gd name="T4" fmla="*/ 87 w 98"/>
                    <a:gd name="T5" fmla="*/ 0 h 10"/>
                    <a:gd name="T6" fmla="*/ 98 w 98"/>
                    <a:gd name="T7" fmla="*/ 1 h 10"/>
                    <a:gd name="T8" fmla="*/ 11 w 98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10">
                      <a:moveTo>
                        <a:pt x="11" y="10"/>
                      </a:moveTo>
                      <a:cubicBezTo>
                        <a:pt x="0" y="8"/>
                        <a:pt x="0" y="8"/>
                        <a:pt x="0" y="8"/>
                      </a:cubicBezTo>
                      <a:cubicBezTo>
                        <a:pt x="0" y="8"/>
                        <a:pt x="72" y="1"/>
                        <a:pt x="87" y="0"/>
                      </a:cubicBezTo>
                      <a:cubicBezTo>
                        <a:pt x="98" y="1"/>
                        <a:pt x="98" y="1"/>
                        <a:pt x="98" y="1"/>
                      </a:cubicBezTo>
                      <a:lnTo>
                        <a:pt x="11" y="1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" name="Freeform 56"/>
                <p:cNvSpPr>
                  <a:spLocks/>
                </p:cNvSpPr>
                <p:nvPr/>
              </p:nvSpPr>
              <p:spPr bwMode="auto">
                <a:xfrm>
                  <a:off x="5613400" y="2490331"/>
                  <a:ext cx="436563" cy="35117"/>
                </a:xfrm>
                <a:custGeom>
                  <a:avLst/>
                  <a:gdLst>
                    <a:gd name="T0" fmla="*/ 6 w 137"/>
                    <a:gd name="T1" fmla="*/ 12 h 12"/>
                    <a:gd name="T2" fmla="*/ 137 w 137"/>
                    <a:gd name="T3" fmla="*/ 2 h 12"/>
                    <a:gd name="T4" fmla="*/ 132 w 137"/>
                    <a:gd name="T5" fmla="*/ 0 h 12"/>
                    <a:gd name="T6" fmla="*/ 0 w 137"/>
                    <a:gd name="T7" fmla="*/ 10 h 12"/>
                    <a:gd name="T8" fmla="*/ 6 w 137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7" h="12">
                      <a:moveTo>
                        <a:pt x="6" y="12"/>
                      </a:moveTo>
                      <a:cubicBezTo>
                        <a:pt x="7" y="12"/>
                        <a:pt x="87" y="4"/>
                        <a:pt x="137" y="2"/>
                      </a:cubicBezTo>
                      <a:cubicBezTo>
                        <a:pt x="132" y="0"/>
                        <a:pt x="132" y="0"/>
                        <a:pt x="132" y="0"/>
                      </a:cubicBezTo>
                      <a:cubicBezTo>
                        <a:pt x="82" y="2"/>
                        <a:pt x="1" y="10"/>
                        <a:pt x="0" y="10"/>
                      </a:cubicBezTo>
                      <a:lnTo>
                        <a:pt x="6" y="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2" name="Freeform 57"/>
                <p:cNvSpPr>
                  <a:spLocks/>
                </p:cNvSpPr>
                <p:nvPr/>
              </p:nvSpPr>
              <p:spPr bwMode="auto">
                <a:xfrm>
                  <a:off x="6411913" y="2447898"/>
                  <a:ext cx="414338" cy="24874"/>
                </a:xfrm>
                <a:custGeom>
                  <a:avLst/>
                  <a:gdLst>
                    <a:gd name="T0" fmla="*/ 6 w 130"/>
                    <a:gd name="T1" fmla="*/ 8 h 8"/>
                    <a:gd name="T2" fmla="*/ 130 w 130"/>
                    <a:gd name="T3" fmla="*/ 2 h 8"/>
                    <a:gd name="T4" fmla="*/ 125 w 130"/>
                    <a:gd name="T5" fmla="*/ 0 h 8"/>
                    <a:gd name="T6" fmla="*/ 0 w 130"/>
                    <a:gd name="T7" fmla="*/ 6 h 8"/>
                    <a:gd name="T8" fmla="*/ 6 w 130"/>
                    <a:gd name="T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0" h="8">
                      <a:moveTo>
                        <a:pt x="6" y="8"/>
                      </a:moveTo>
                      <a:cubicBezTo>
                        <a:pt x="7" y="8"/>
                        <a:pt x="80" y="4"/>
                        <a:pt x="130" y="2"/>
                      </a:cubicBezTo>
                      <a:cubicBezTo>
                        <a:pt x="125" y="0"/>
                        <a:pt x="125" y="0"/>
                        <a:pt x="125" y="0"/>
                      </a:cubicBezTo>
                      <a:cubicBezTo>
                        <a:pt x="75" y="3"/>
                        <a:pt x="1" y="6"/>
                        <a:pt x="0" y="6"/>
                      </a:cubicBezTo>
                      <a:lnTo>
                        <a:pt x="6" y="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3" name="Freeform 58"/>
                <p:cNvSpPr>
                  <a:spLocks/>
                </p:cNvSpPr>
                <p:nvPr/>
              </p:nvSpPr>
              <p:spPr bwMode="auto">
                <a:xfrm>
                  <a:off x="7138988" y="2415707"/>
                  <a:ext cx="396875" cy="20485"/>
                </a:xfrm>
                <a:custGeom>
                  <a:avLst/>
                  <a:gdLst>
                    <a:gd name="T0" fmla="*/ 6 w 125"/>
                    <a:gd name="T1" fmla="*/ 7 h 7"/>
                    <a:gd name="T2" fmla="*/ 125 w 125"/>
                    <a:gd name="T3" fmla="*/ 1 h 7"/>
                    <a:gd name="T4" fmla="*/ 120 w 125"/>
                    <a:gd name="T5" fmla="*/ 0 h 7"/>
                    <a:gd name="T6" fmla="*/ 0 w 125"/>
                    <a:gd name="T7" fmla="*/ 6 h 7"/>
                    <a:gd name="T8" fmla="*/ 6 w 12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5" h="7">
                      <a:moveTo>
                        <a:pt x="6" y="7"/>
                      </a:moveTo>
                      <a:cubicBezTo>
                        <a:pt x="6" y="7"/>
                        <a:pt x="75" y="4"/>
                        <a:pt x="125" y="1"/>
                      </a:cubicBezTo>
                      <a:cubicBezTo>
                        <a:pt x="120" y="0"/>
                        <a:pt x="120" y="0"/>
                        <a:pt x="120" y="0"/>
                      </a:cubicBezTo>
                      <a:cubicBezTo>
                        <a:pt x="70" y="2"/>
                        <a:pt x="1" y="6"/>
                        <a:pt x="0" y="6"/>
                      </a:cubicBezTo>
                      <a:lnTo>
                        <a:pt x="6" y="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4" name="Freeform 59"/>
                <p:cNvSpPr>
                  <a:spLocks/>
                </p:cNvSpPr>
                <p:nvPr/>
              </p:nvSpPr>
              <p:spPr bwMode="auto">
                <a:xfrm>
                  <a:off x="7796213" y="2389370"/>
                  <a:ext cx="360363" cy="17558"/>
                </a:xfrm>
                <a:custGeom>
                  <a:avLst/>
                  <a:gdLst>
                    <a:gd name="T0" fmla="*/ 4 w 113"/>
                    <a:gd name="T1" fmla="*/ 6 h 6"/>
                    <a:gd name="T2" fmla="*/ 113 w 113"/>
                    <a:gd name="T3" fmla="*/ 1 h 6"/>
                    <a:gd name="T4" fmla="*/ 109 w 113"/>
                    <a:gd name="T5" fmla="*/ 0 h 6"/>
                    <a:gd name="T6" fmla="*/ 0 w 113"/>
                    <a:gd name="T7" fmla="*/ 5 h 6"/>
                    <a:gd name="T8" fmla="*/ 4 w 113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3" h="6">
                      <a:moveTo>
                        <a:pt x="4" y="6"/>
                      </a:moveTo>
                      <a:cubicBezTo>
                        <a:pt x="5" y="6"/>
                        <a:pt x="63" y="3"/>
                        <a:pt x="113" y="1"/>
                      </a:cubicBezTo>
                      <a:cubicBezTo>
                        <a:pt x="109" y="0"/>
                        <a:pt x="109" y="0"/>
                        <a:pt x="109" y="0"/>
                      </a:cubicBezTo>
                      <a:cubicBezTo>
                        <a:pt x="59" y="2"/>
                        <a:pt x="0" y="5"/>
                        <a:pt x="0" y="5"/>
                      </a:cubicBezTo>
                      <a:lnTo>
                        <a:pt x="4" y="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27" name="Group 26"/>
            <p:cNvGrpSpPr/>
            <p:nvPr/>
          </p:nvGrpSpPr>
          <p:grpSpPr>
            <a:xfrm>
              <a:off x="1014547" y="832100"/>
              <a:ext cx="10758353" cy="5753101"/>
              <a:chOff x="1014547" y="832100"/>
              <a:chExt cx="10758353" cy="5753101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219297" y="1274149"/>
                <a:ext cx="9553603" cy="5311052"/>
                <a:chOff x="2219297" y="1274149"/>
                <a:chExt cx="9553603" cy="5311052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2219297" y="1274149"/>
                  <a:ext cx="1826923" cy="848068"/>
                  <a:chOff x="2295497" y="1594189"/>
                  <a:chExt cx="1826923" cy="848068"/>
                </a:xfrm>
              </p:grpSpPr>
              <p:sp>
                <p:nvSpPr>
                  <p:cNvPr id="118" name="TextBox 117"/>
                  <p:cNvSpPr txBox="1"/>
                  <p:nvPr/>
                </p:nvSpPr>
                <p:spPr>
                  <a:xfrm>
                    <a:off x="2295497" y="1594189"/>
                    <a:ext cx="41229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en-US" sz="3200" b="1" dirty="0">
                        <a:solidFill>
                          <a:srgbClr val="566F84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122" name="Rectangle 121"/>
                  <p:cNvSpPr/>
                  <p:nvPr/>
                </p:nvSpPr>
                <p:spPr>
                  <a:xfrm>
                    <a:off x="2645063" y="1919037"/>
                    <a:ext cx="1477357" cy="523220"/>
                  </a:xfrm>
                  <a:prstGeom prst="rect">
                    <a:avLst/>
                  </a:prstGeom>
                </p:spPr>
                <p:txBody>
                  <a:bodyPr wrap="square" anchor="ctr">
                    <a:spAutoFit/>
                  </a:bodyPr>
                  <a:lstStyle/>
                  <a:p>
                    <a:r>
                      <a:rPr lang="en-US" sz="1400" dirty="0" smtClean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Clusters/ Architectures</a:t>
                    </a:r>
                    <a:endParaRPr lang="en-US" sz="1400" dirty="0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3" name="Group 122"/>
                <p:cNvGrpSpPr/>
                <p:nvPr/>
              </p:nvGrpSpPr>
              <p:grpSpPr>
                <a:xfrm>
                  <a:off x="2429384" y="5660922"/>
                  <a:ext cx="1626355" cy="924279"/>
                  <a:chOff x="2403984" y="1625185"/>
                  <a:chExt cx="1626355" cy="924279"/>
                </a:xfrm>
              </p:grpSpPr>
              <p:sp>
                <p:nvSpPr>
                  <p:cNvPr id="124" name="TextBox 123"/>
                  <p:cNvSpPr txBox="1"/>
                  <p:nvPr/>
                </p:nvSpPr>
                <p:spPr>
                  <a:xfrm>
                    <a:off x="2403984" y="1625185"/>
                    <a:ext cx="184731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endParaRPr lang="en-US" sz="3200" b="1" dirty="0">
                      <a:solidFill>
                        <a:srgbClr val="8CBF5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5" name="Rectangle 124"/>
                  <p:cNvSpPr/>
                  <p:nvPr/>
                </p:nvSpPr>
                <p:spPr>
                  <a:xfrm>
                    <a:off x="2552982" y="1718467"/>
                    <a:ext cx="1477357" cy="830997"/>
                  </a:xfrm>
                  <a:prstGeom prst="rect">
                    <a:avLst/>
                  </a:prstGeom>
                </p:spPr>
                <p:txBody>
                  <a:bodyPr wrap="square" anchor="ctr">
                    <a:spAutoFit/>
                  </a:bodyPr>
                  <a:lstStyle/>
                  <a:p>
                    <a:r>
                      <a:rPr lang="en-US" sz="1600" dirty="0" smtClean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Defining Course Outcomes </a:t>
                    </a:r>
                    <a:endParaRPr lang="en-US" sz="1600" dirty="0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6" name="Group 125"/>
                <p:cNvGrpSpPr/>
                <p:nvPr/>
              </p:nvGrpSpPr>
              <p:grpSpPr>
                <a:xfrm>
                  <a:off x="4873984" y="5023195"/>
                  <a:ext cx="1858286" cy="675321"/>
                  <a:chOff x="2264134" y="1666908"/>
                  <a:chExt cx="1858286" cy="675321"/>
                </a:xfrm>
              </p:grpSpPr>
              <p:sp>
                <p:nvSpPr>
                  <p:cNvPr id="127" name="TextBox 126"/>
                  <p:cNvSpPr txBox="1"/>
                  <p:nvPr/>
                </p:nvSpPr>
                <p:spPr>
                  <a:xfrm>
                    <a:off x="2264134" y="1666908"/>
                    <a:ext cx="41229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en-US" sz="3200" b="1" dirty="0">
                        <a:solidFill>
                          <a:srgbClr val="0C679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128" name="Rectangle 127"/>
                  <p:cNvSpPr/>
                  <p:nvPr/>
                </p:nvSpPr>
                <p:spPr>
                  <a:xfrm>
                    <a:off x="2645063" y="2019064"/>
                    <a:ext cx="1477357" cy="323165"/>
                  </a:xfrm>
                  <a:prstGeom prst="rect">
                    <a:avLst/>
                  </a:prstGeom>
                </p:spPr>
                <p:txBody>
                  <a:bodyPr wrap="square" anchor="ctr">
                    <a:spAutoFit/>
                  </a:bodyPr>
                  <a:lstStyle/>
                  <a:p>
                    <a:r>
                      <a:rPr lang="en-US" sz="1500" dirty="0" smtClean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Constructivism</a:t>
                    </a:r>
                    <a:endParaRPr lang="en-US" sz="1500" dirty="0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29" name="Group 128"/>
                <p:cNvGrpSpPr/>
                <p:nvPr/>
              </p:nvGrpSpPr>
              <p:grpSpPr>
                <a:xfrm>
                  <a:off x="8562947" y="4251976"/>
                  <a:ext cx="1826923" cy="848067"/>
                  <a:chOff x="2295497" y="1594189"/>
                  <a:chExt cx="1826923" cy="848067"/>
                </a:xfrm>
              </p:grpSpPr>
              <p:sp>
                <p:nvSpPr>
                  <p:cNvPr id="130" name="TextBox 129"/>
                  <p:cNvSpPr txBox="1"/>
                  <p:nvPr/>
                </p:nvSpPr>
                <p:spPr>
                  <a:xfrm>
                    <a:off x="2295497" y="1594189"/>
                    <a:ext cx="41229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en-US" sz="3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131" name="Rectangle 130"/>
                  <p:cNvSpPr/>
                  <p:nvPr/>
                </p:nvSpPr>
                <p:spPr>
                  <a:xfrm>
                    <a:off x="2645063" y="1919036"/>
                    <a:ext cx="1477357" cy="523220"/>
                  </a:xfrm>
                  <a:prstGeom prst="rect">
                    <a:avLst/>
                  </a:prstGeom>
                </p:spPr>
                <p:txBody>
                  <a:bodyPr wrap="square" anchor="ctr">
                    <a:spAutoFit/>
                  </a:bodyPr>
                  <a:lstStyle/>
                  <a:p>
                    <a:r>
                      <a:rPr lang="en-US" sz="1400" dirty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Analogies and Concepts</a:t>
                    </a:r>
                  </a:p>
                </p:txBody>
              </p:sp>
            </p:grpSp>
            <p:grpSp>
              <p:nvGrpSpPr>
                <p:cNvPr id="132" name="Group 131"/>
                <p:cNvGrpSpPr/>
                <p:nvPr/>
              </p:nvGrpSpPr>
              <p:grpSpPr>
                <a:xfrm>
                  <a:off x="9945977" y="2473976"/>
                  <a:ext cx="1826923" cy="817290"/>
                  <a:chOff x="2295497" y="1594189"/>
                  <a:chExt cx="1826923" cy="817290"/>
                </a:xfrm>
              </p:grpSpPr>
              <p:sp>
                <p:nvSpPr>
                  <p:cNvPr id="133" name="TextBox 132"/>
                  <p:cNvSpPr txBox="1"/>
                  <p:nvPr/>
                </p:nvSpPr>
                <p:spPr>
                  <a:xfrm>
                    <a:off x="2295497" y="1594189"/>
                    <a:ext cx="412292" cy="584775"/>
                  </a:xfrm>
                  <a:prstGeom prst="rect">
                    <a:avLst/>
                  </a:prstGeom>
                  <a:noFill/>
                </p:spPr>
                <p:txBody>
                  <a:bodyPr wrap="none" rtlCol="0" anchor="ctr">
                    <a:spAutoFit/>
                  </a:bodyPr>
                  <a:lstStyle/>
                  <a:p>
                    <a:r>
                      <a:rPr lang="en-US" sz="3200" b="1" dirty="0">
                        <a:solidFill>
                          <a:srgbClr val="E7881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134" name="Rectangle 133"/>
                  <p:cNvSpPr/>
                  <p:nvPr/>
                </p:nvSpPr>
                <p:spPr>
                  <a:xfrm>
                    <a:off x="2645063" y="1949814"/>
                    <a:ext cx="1477357" cy="461665"/>
                  </a:xfrm>
                  <a:prstGeom prst="rect">
                    <a:avLst/>
                  </a:prstGeom>
                </p:spPr>
                <p:txBody>
                  <a:bodyPr wrap="square" anchor="ctr">
                    <a:spAutoFit/>
                  </a:bodyPr>
                  <a:lstStyle/>
                  <a:p>
                    <a:r>
                      <a:rPr lang="en-US" sz="1200" dirty="0" smtClean="0">
                        <a:solidFill>
                          <a:schemeClr val="tx2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Assignments and Conclusion</a:t>
                    </a:r>
                    <a:endParaRPr lang="en-US" sz="1200" dirty="0">
                      <a:solidFill>
                        <a:schemeClr val="tx2">
                          <a:lumMod val="75000"/>
                          <a:lumOff val="25000"/>
                        </a:schemeClr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</p:grpSp>
          <p:grpSp>
            <p:nvGrpSpPr>
              <p:cNvPr id="26" name="Group 25"/>
              <p:cNvGrpSpPr/>
              <p:nvPr/>
            </p:nvGrpSpPr>
            <p:grpSpPr>
              <a:xfrm>
                <a:off x="1014547" y="832100"/>
                <a:ext cx="9873264" cy="4530516"/>
                <a:chOff x="1014547" y="832100"/>
                <a:chExt cx="9873264" cy="4530516"/>
              </a:xfrm>
            </p:grpSpPr>
            <p:grpSp>
              <p:nvGrpSpPr>
                <p:cNvPr id="25" name="Group 24"/>
                <p:cNvGrpSpPr/>
                <p:nvPr/>
              </p:nvGrpSpPr>
              <p:grpSpPr>
                <a:xfrm>
                  <a:off x="1014547" y="2901069"/>
                  <a:ext cx="1850363" cy="2461547"/>
                  <a:chOff x="1014547" y="2901069"/>
                  <a:chExt cx="1850363" cy="2461547"/>
                </a:xfrm>
              </p:grpSpPr>
              <p:pic>
                <p:nvPicPr>
                  <p:cNvPr id="78" name="Picture 77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3934" t="35265" r="13155" b="31318"/>
                  <a:stretch/>
                </p:blipFill>
                <p:spPr>
                  <a:xfrm rot="20782269">
                    <a:off x="1342573" y="4952562"/>
                    <a:ext cx="1522337" cy="410054"/>
                  </a:xfrm>
                  <a:prstGeom prst="rect">
                    <a:avLst/>
                  </a:prstGeom>
                </p:spPr>
              </p:pic>
              <p:sp>
                <p:nvSpPr>
                  <p:cNvPr id="81" name="Freeform 161"/>
                  <p:cNvSpPr>
                    <a:spLocks noEditPoints="1"/>
                  </p:cNvSpPr>
                  <p:nvPr/>
                </p:nvSpPr>
                <p:spPr bwMode="auto">
                  <a:xfrm>
                    <a:off x="1073076" y="2962320"/>
                    <a:ext cx="1357039" cy="1389704"/>
                  </a:xfrm>
                  <a:custGeom>
                    <a:avLst/>
                    <a:gdLst>
                      <a:gd name="T0" fmla="*/ 0 w 465"/>
                      <a:gd name="T1" fmla="*/ 238 h 476"/>
                      <a:gd name="T2" fmla="*/ 233 w 465"/>
                      <a:gd name="T3" fmla="*/ 476 h 476"/>
                      <a:gd name="T4" fmla="*/ 0 w 465"/>
                      <a:gd name="T5" fmla="*/ 238 h 476"/>
                      <a:gd name="T6" fmla="*/ 465 w 465"/>
                      <a:gd name="T7" fmla="*/ 238 h 476"/>
                      <a:gd name="T8" fmla="*/ 233 w 465"/>
                      <a:gd name="T9" fmla="*/ 476 h 476"/>
                      <a:gd name="T10" fmla="*/ 465 w 465"/>
                      <a:gd name="T11" fmla="*/ 238 h 476"/>
                      <a:gd name="T12" fmla="*/ 233 w 465"/>
                      <a:gd name="T13" fmla="*/ 0 h 476"/>
                      <a:gd name="T14" fmla="*/ 0 w 465"/>
                      <a:gd name="T15" fmla="*/ 238 h 476"/>
                      <a:gd name="T16" fmla="*/ 0 w 465"/>
                      <a:gd name="T17" fmla="*/ 238 h 476"/>
                      <a:gd name="T18" fmla="*/ 233 w 465"/>
                      <a:gd name="T19" fmla="*/ 0 h 476"/>
                      <a:gd name="T20" fmla="*/ 465 w 465"/>
                      <a:gd name="T21" fmla="*/ 238 h 476"/>
                      <a:gd name="T22" fmla="*/ 465 w 465"/>
                      <a:gd name="T23" fmla="*/ 238 h 476"/>
                      <a:gd name="T24" fmla="*/ 233 w 465"/>
                      <a:gd name="T25" fmla="*/ 0 h 47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465" h="476">
                        <a:moveTo>
                          <a:pt x="0" y="238"/>
                        </a:moveTo>
                        <a:cubicBezTo>
                          <a:pt x="0" y="370"/>
                          <a:pt x="104" y="476"/>
                          <a:pt x="233" y="476"/>
                        </a:cubicBezTo>
                        <a:cubicBezTo>
                          <a:pt x="104" y="476"/>
                          <a:pt x="0" y="369"/>
                          <a:pt x="0" y="238"/>
                        </a:cubicBezTo>
                        <a:moveTo>
                          <a:pt x="465" y="238"/>
                        </a:moveTo>
                        <a:cubicBezTo>
                          <a:pt x="465" y="369"/>
                          <a:pt x="361" y="476"/>
                          <a:pt x="233" y="476"/>
                        </a:cubicBezTo>
                        <a:cubicBezTo>
                          <a:pt x="361" y="476"/>
                          <a:pt x="465" y="370"/>
                          <a:pt x="465" y="238"/>
                        </a:cubicBezTo>
                        <a:moveTo>
                          <a:pt x="233" y="0"/>
                        </a:moveTo>
                        <a:cubicBezTo>
                          <a:pt x="104" y="0"/>
                          <a:pt x="0" y="107"/>
                          <a:pt x="0" y="238"/>
                        </a:cubicBezTo>
                        <a:cubicBezTo>
                          <a:pt x="0" y="238"/>
                          <a:pt x="0" y="238"/>
                          <a:pt x="0" y="238"/>
                        </a:cubicBezTo>
                        <a:cubicBezTo>
                          <a:pt x="0" y="107"/>
                          <a:pt x="104" y="0"/>
                          <a:pt x="233" y="0"/>
                        </a:cubicBezTo>
                        <a:cubicBezTo>
                          <a:pt x="361" y="0"/>
                          <a:pt x="465" y="107"/>
                          <a:pt x="465" y="238"/>
                        </a:cubicBezTo>
                        <a:cubicBezTo>
                          <a:pt x="465" y="238"/>
                          <a:pt x="465" y="238"/>
                          <a:pt x="465" y="238"/>
                        </a:cubicBezTo>
                        <a:cubicBezTo>
                          <a:pt x="465" y="107"/>
                          <a:pt x="361" y="0"/>
                          <a:pt x="233" y="0"/>
                        </a:cubicBezTo>
                      </a:path>
                    </a:pathLst>
                  </a:custGeom>
                  <a:solidFill>
                    <a:srgbClr val="F79C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1014547" y="2901069"/>
                    <a:ext cx="1474096" cy="2360182"/>
                    <a:chOff x="1014547" y="2901069"/>
                    <a:chExt cx="1474096" cy="2360182"/>
                  </a:xfrm>
                </p:grpSpPr>
                <p:sp>
                  <p:nvSpPr>
                    <p:cNvPr id="79" name="Freeform 159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1014547" y="2901069"/>
                      <a:ext cx="1474096" cy="2360182"/>
                    </a:xfrm>
                    <a:custGeom>
                      <a:avLst/>
                      <a:gdLst>
                        <a:gd name="T0" fmla="*/ 505 w 505"/>
                        <a:gd name="T1" fmla="*/ 259 h 808"/>
                        <a:gd name="T2" fmla="*/ 253 w 505"/>
                        <a:gd name="T3" fmla="*/ 0 h 808"/>
                        <a:gd name="T4" fmla="*/ 0 w 505"/>
                        <a:gd name="T5" fmla="*/ 259 h 808"/>
                        <a:gd name="T6" fmla="*/ 242 w 505"/>
                        <a:gd name="T7" fmla="*/ 518 h 808"/>
                        <a:gd name="T8" fmla="*/ 242 w 505"/>
                        <a:gd name="T9" fmla="*/ 748 h 808"/>
                        <a:gd name="T10" fmla="*/ 222 w 505"/>
                        <a:gd name="T11" fmla="*/ 777 h 808"/>
                        <a:gd name="T12" fmla="*/ 253 w 505"/>
                        <a:gd name="T13" fmla="*/ 808 h 808"/>
                        <a:gd name="T14" fmla="*/ 283 w 505"/>
                        <a:gd name="T15" fmla="*/ 777 h 808"/>
                        <a:gd name="T16" fmla="*/ 263 w 505"/>
                        <a:gd name="T17" fmla="*/ 748 h 808"/>
                        <a:gd name="T18" fmla="*/ 263 w 505"/>
                        <a:gd name="T19" fmla="*/ 518 h 808"/>
                        <a:gd name="T20" fmla="*/ 505 w 505"/>
                        <a:gd name="T21" fmla="*/ 259 h 808"/>
                        <a:gd name="T22" fmla="*/ 20 w 505"/>
                        <a:gd name="T23" fmla="*/ 259 h 808"/>
                        <a:gd name="T24" fmla="*/ 253 w 505"/>
                        <a:gd name="T25" fmla="*/ 21 h 808"/>
                        <a:gd name="T26" fmla="*/ 485 w 505"/>
                        <a:gd name="T27" fmla="*/ 259 h 808"/>
                        <a:gd name="T28" fmla="*/ 253 w 505"/>
                        <a:gd name="T29" fmla="*/ 497 h 808"/>
                        <a:gd name="T30" fmla="*/ 20 w 505"/>
                        <a:gd name="T31" fmla="*/ 259 h 8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505" h="808">
                          <a:moveTo>
                            <a:pt x="505" y="259"/>
                          </a:moveTo>
                          <a:cubicBezTo>
                            <a:pt x="505" y="116"/>
                            <a:pt x="392" y="0"/>
                            <a:pt x="253" y="0"/>
                          </a:cubicBezTo>
                          <a:cubicBezTo>
                            <a:pt x="113" y="0"/>
                            <a:pt x="0" y="116"/>
                            <a:pt x="0" y="259"/>
                          </a:cubicBezTo>
                          <a:cubicBezTo>
                            <a:pt x="0" y="398"/>
                            <a:pt x="108" y="512"/>
                            <a:pt x="242" y="518"/>
                          </a:cubicBezTo>
                          <a:cubicBezTo>
                            <a:pt x="242" y="748"/>
                            <a:pt x="242" y="748"/>
                            <a:pt x="242" y="748"/>
                          </a:cubicBezTo>
                          <a:cubicBezTo>
                            <a:pt x="231" y="752"/>
                            <a:pt x="222" y="763"/>
                            <a:pt x="222" y="777"/>
                          </a:cubicBezTo>
                          <a:cubicBezTo>
                            <a:pt x="222" y="794"/>
                            <a:pt x="236" y="808"/>
                            <a:pt x="253" y="808"/>
                          </a:cubicBezTo>
                          <a:cubicBezTo>
                            <a:pt x="269" y="808"/>
                            <a:pt x="283" y="794"/>
                            <a:pt x="283" y="777"/>
                          </a:cubicBezTo>
                          <a:cubicBezTo>
                            <a:pt x="283" y="763"/>
                            <a:pt x="274" y="752"/>
                            <a:pt x="263" y="748"/>
                          </a:cubicBezTo>
                          <a:cubicBezTo>
                            <a:pt x="263" y="518"/>
                            <a:pt x="263" y="518"/>
                            <a:pt x="263" y="518"/>
                          </a:cubicBezTo>
                          <a:cubicBezTo>
                            <a:pt x="397" y="512"/>
                            <a:pt x="505" y="398"/>
                            <a:pt x="505" y="259"/>
                          </a:cubicBezTo>
                          <a:moveTo>
                            <a:pt x="20" y="259"/>
                          </a:moveTo>
                          <a:cubicBezTo>
                            <a:pt x="20" y="128"/>
                            <a:pt x="124" y="21"/>
                            <a:pt x="253" y="21"/>
                          </a:cubicBezTo>
                          <a:cubicBezTo>
                            <a:pt x="381" y="21"/>
                            <a:pt x="485" y="128"/>
                            <a:pt x="485" y="259"/>
                          </a:cubicBezTo>
                          <a:cubicBezTo>
                            <a:pt x="485" y="390"/>
                            <a:pt x="381" y="497"/>
                            <a:pt x="253" y="497"/>
                          </a:cubicBezTo>
                          <a:cubicBezTo>
                            <a:pt x="124" y="497"/>
                            <a:pt x="20" y="390"/>
                            <a:pt x="20" y="259"/>
                          </a:cubicBezTo>
                        </a:path>
                      </a:pathLst>
                    </a:custGeom>
                    <a:solidFill>
                      <a:srgbClr val="8CBF56"/>
                    </a:solidFill>
                    <a:ln>
                      <a:noFill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160"/>
                    <p:cNvSpPr>
                      <a:spLocks/>
                    </p:cNvSpPr>
                    <p:nvPr/>
                  </p:nvSpPr>
                  <p:spPr bwMode="auto">
                    <a:xfrm>
                      <a:off x="1073076" y="2962320"/>
                      <a:ext cx="1357039" cy="1389704"/>
                    </a:xfrm>
                    <a:custGeom>
                      <a:avLst/>
                      <a:gdLst>
                        <a:gd name="T0" fmla="*/ 233 w 465"/>
                        <a:gd name="T1" fmla="*/ 0 h 476"/>
                        <a:gd name="T2" fmla="*/ 0 w 465"/>
                        <a:gd name="T3" fmla="*/ 238 h 476"/>
                        <a:gd name="T4" fmla="*/ 0 w 465"/>
                        <a:gd name="T5" fmla="*/ 238 h 476"/>
                        <a:gd name="T6" fmla="*/ 233 w 465"/>
                        <a:gd name="T7" fmla="*/ 476 h 476"/>
                        <a:gd name="T8" fmla="*/ 233 w 465"/>
                        <a:gd name="T9" fmla="*/ 476 h 476"/>
                        <a:gd name="T10" fmla="*/ 233 w 465"/>
                        <a:gd name="T11" fmla="*/ 476 h 476"/>
                        <a:gd name="T12" fmla="*/ 465 w 465"/>
                        <a:gd name="T13" fmla="*/ 238 h 476"/>
                        <a:gd name="T14" fmla="*/ 465 w 465"/>
                        <a:gd name="T15" fmla="*/ 238 h 476"/>
                        <a:gd name="T16" fmla="*/ 233 w 465"/>
                        <a:gd name="T17" fmla="*/ 0 h 4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465" h="476">
                          <a:moveTo>
                            <a:pt x="233" y="0"/>
                          </a:moveTo>
                          <a:cubicBezTo>
                            <a:pt x="104" y="0"/>
                            <a:pt x="0" y="107"/>
                            <a:pt x="0" y="238"/>
                          </a:cubicBezTo>
                          <a:cubicBezTo>
                            <a:pt x="0" y="238"/>
                            <a:pt x="0" y="238"/>
                            <a:pt x="0" y="238"/>
                          </a:cubicBezTo>
                          <a:cubicBezTo>
                            <a:pt x="0" y="369"/>
                            <a:pt x="104" y="476"/>
                            <a:pt x="233" y="476"/>
                          </a:cubicBezTo>
                          <a:cubicBezTo>
                            <a:pt x="233" y="476"/>
                            <a:pt x="233" y="476"/>
                            <a:pt x="233" y="476"/>
                          </a:cubicBezTo>
                          <a:cubicBezTo>
                            <a:pt x="233" y="476"/>
                            <a:pt x="233" y="476"/>
                            <a:pt x="233" y="476"/>
                          </a:cubicBezTo>
                          <a:cubicBezTo>
                            <a:pt x="361" y="476"/>
                            <a:pt x="465" y="369"/>
                            <a:pt x="465" y="238"/>
                          </a:cubicBezTo>
                          <a:cubicBezTo>
                            <a:pt x="465" y="238"/>
                            <a:pt x="465" y="238"/>
                            <a:pt x="465" y="238"/>
                          </a:cubicBezTo>
                          <a:cubicBezTo>
                            <a:pt x="465" y="107"/>
                            <a:pt x="361" y="0"/>
                            <a:pt x="233" y="0"/>
                          </a:cubicBezTo>
                        </a:path>
                      </a:pathLst>
                    </a:custGeom>
                    <a:solidFill>
                      <a:schemeClr val="bg2">
                        <a:alpha val="50000"/>
                      </a:schemeClr>
                    </a:solidFill>
                    <a:ln>
                      <a:noFill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3" name="Group 22"/>
                <p:cNvGrpSpPr/>
                <p:nvPr/>
              </p:nvGrpSpPr>
              <p:grpSpPr>
                <a:xfrm>
                  <a:off x="4297648" y="2665187"/>
                  <a:ext cx="1583495" cy="1971844"/>
                  <a:chOff x="4297648" y="2665187"/>
                  <a:chExt cx="1583495" cy="1971844"/>
                </a:xfrm>
              </p:grpSpPr>
              <p:pic>
                <p:nvPicPr>
                  <p:cNvPr id="86" name="Picture 85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3934" t="35265" r="13155" b="31318"/>
                  <a:stretch/>
                </p:blipFill>
                <p:spPr>
                  <a:xfrm rot="21009216">
                    <a:off x="4358806" y="4226977"/>
                    <a:ext cx="1522337" cy="410054"/>
                  </a:xfrm>
                  <a:prstGeom prst="rect">
                    <a:avLst/>
                  </a:prstGeom>
                </p:spPr>
              </p:pic>
              <p:grpSp>
                <p:nvGrpSpPr>
                  <p:cNvPr id="87" name="Group 86"/>
                  <p:cNvGrpSpPr/>
                  <p:nvPr/>
                </p:nvGrpSpPr>
                <p:grpSpPr>
                  <a:xfrm>
                    <a:off x="4297648" y="2665187"/>
                    <a:ext cx="1083328" cy="1737122"/>
                    <a:chOff x="4926013" y="12979133"/>
                    <a:chExt cx="1449388" cy="2324100"/>
                  </a:xfrm>
                </p:grpSpPr>
                <p:sp>
                  <p:nvSpPr>
                    <p:cNvPr id="88" name="Freeform 154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926013" y="12979133"/>
                      <a:ext cx="1449388" cy="2324100"/>
                    </a:xfrm>
                    <a:custGeom>
                      <a:avLst/>
                      <a:gdLst>
                        <a:gd name="T0" fmla="*/ 426 w 426"/>
                        <a:gd name="T1" fmla="*/ 219 h 682"/>
                        <a:gd name="T2" fmla="*/ 213 w 426"/>
                        <a:gd name="T3" fmla="*/ 0 h 682"/>
                        <a:gd name="T4" fmla="*/ 0 w 426"/>
                        <a:gd name="T5" fmla="*/ 219 h 682"/>
                        <a:gd name="T6" fmla="*/ 205 w 426"/>
                        <a:gd name="T7" fmla="*/ 437 h 682"/>
                        <a:gd name="T8" fmla="*/ 205 w 426"/>
                        <a:gd name="T9" fmla="*/ 631 h 682"/>
                        <a:gd name="T10" fmla="*/ 188 w 426"/>
                        <a:gd name="T11" fmla="*/ 655 h 682"/>
                        <a:gd name="T12" fmla="*/ 213 w 426"/>
                        <a:gd name="T13" fmla="*/ 682 h 682"/>
                        <a:gd name="T14" fmla="*/ 239 w 426"/>
                        <a:gd name="T15" fmla="*/ 655 h 682"/>
                        <a:gd name="T16" fmla="*/ 222 w 426"/>
                        <a:gd name="T17" fmla="*/ 631 h 682"/>
                        <a:gd name="T18" fmla="*/ 222 w 426"/>
                        <a:gd name="T19" fmla="*/ 437 h 682"/>
                        <a:gd name="T20" fmla="*/ 426 w 426"/>
                        <a:gd name="T21" fmla="*/ 219 h 682"/>
                        <a:gd name="T22" fmla="*/ 17 w 426"/>
                        <a:gd name="T23" fmla="*/ 219 h 682"/>
                        <a:gd name="T24" fmla="*/ 213 w 426"/>
                        <a:gd name="T25" fmla="*/ 18 h 682"/>
                        <a:gd name="T26" fmla="*/ 409 w 426"/>
                        <a:gd name="T27" fmla="*/ 219 h 682"/>
                        <a:gd name="T28" fmla="*/ 213 w 426"/>
                        <a:gd name="T29" fmla="*/ 420 h 682"/>
                        <a:gd name="T30" fmla="*/ 17 w 426"/>
                        <a:gd name="T31" fmla="*/ 219 h 68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426" h="682">
                          <a:moveTo>
                            <a:pt x="426" y="219"/>
                          </a:moveTo>
                          <a:cubicBezTo>
                            <a:pt x="426" y="98"/>
                            <a:pt x="331" y="0"/>
                            <a:pt x="213" y="0"/>
                          </a:cubicBezTo>
                          <a:cubicBezTo>
                            <a:pt x="96" y="0"/>
                            <a:pt x="0" y="98"/>
                            <a:pt x="0" y="219"/>
                          </a:cubicBezTo>
                          <a:cubicBezTo>
                            <a:pt x="0" y="336"/>
                            <a:pt x="91" y="432"/>
                            <a:pt x="205" y="437"/>
                          </a:cubicBezTo>
                          <a:cubicBezTo>
                            <a:pt x="205" y="631"/>
                            <a:pt x="205" y="631"/>
                            <a:pt x="205" y="631"/>
                          </a:cubicBezTo>
                          <a:cubicBezTo>
                            <a:pt x="195" y="634"/>
                            <a:pt x="188" y="644"/>
                            <a:pt x="188" y="655"/>
                          </a:cubicBezTo>
                          <a:cubicBezTo>
                            <a:pt x="188" y="670"/>
                            <a:pt x="199" y="682"/>
                            <a:pt x="213" y="682"/>
                          </a:cubicBezTo>
                          <a:cubicBezTo>
                            <a:pt x="227" y="682"/>
                            <a:pt x="239" y="670"/>
                            <a:pt x="239" y="655"/>
                          </a:cubicBezTo>
                          <a:cubicBezTo>
                            <a:pt x="239" y="644"/>
                            <a:pt x="232" y="634"/>
                            <a:pt x="222" y="631"/>
                          </a:cubicBezTo>
                          <a:cubicBezTo>
                            <a:pt x="222" y="437"/>
                            <a:pt x="222" y="437"/>
                            <a:pt x="222" y="437"/>
                          </a:cubicBezTo>
                          <a:cubicBezTo>
                            <a:pt x="335" y="432"/>
                            <a:pt x="426" y="336"/>
                            <a:pt x="426" y="219"/>
                          </a:cubicBezTo>
                          <a:moveTo>
                            <a:pt x="17" y="219"/>
                          </a:moveTo>
                          <a:cubicBezTo>
                            <a:pt x="17" y="108"/>
                            <a:pt x="105" y="18"/>
                            <a:pt x="213" y="18"/>
                          </a:cubicBezTo>
                          <a:cubicBezTo>
                            <a:pt x="321" y="18"/>
                            <a:pt x="409" y="108"/>
                            <a:pt x="409" y="219"/>
                          </a:cubicBezTo>
                          <a:cubicBezTo>
                            <a:pt x="409" y="329"/>
                            <a:pt x="321" y="420"/>
                            <a:pt x="213" y="420"/>
                          </a:cubicBezTo>
                          <a:cubicBezTo>
                            <a:pt x="105" y="420"/>
                            <a:pt x="17" y="329"/>
                            <a:pt x="17" y="219"/>
                          </a:cubicBezTo>
                        </a:path>
                      </a:pathLst>
                    </a:custGeom>
                    <a:solidFill>
                      <a:srgbClr val="0C679C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156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983163" y="13041046"/>
                      <a:ext cx="1335088" cy="1368425"/>
                    </a:xfrm>
                    <a:custGeom>
                      <a:avLst/>
                      <a:gdLst>
                        <a:gd name="T0" fmla="*/ 0 w 392"/>
                        <a:gd name="T1" fmla="*/ 201 h 402"/>
                        <a:gd name="T2" fmla="*/ 196 w 392"/>
                        <a:gd name="T3" fmla="*/ 402 h 402"/>
                        <a:gd name="T4" fmla="*/ 0 w 392"/>
                        <a:gd name="T5" fmla="*/ 201 h 402"/>
                        <a:gd name="T6" fmla="*/ 392 w 392"/>
                        <a:gd name="T7" fmla="*/ 201 h 402"/>
                        <a:gd name="T8" fmla="*/ 196 w 392"/>
                        <a:gd name="T9" fmla="*/ 402 h 402"/>
                        <a:gd name="T10" fmla="*/ 392 w 392"/>
                        <a:gd name="T11" fmla="*/ 201 h 402"/>
                        <a:gd name="T12" fmla="*/ 196 w 392"/>
                        <a:gd name="T13" fmla="*/ 0 h 402"/>
                        <a:gd name="T14" fmla="*/ 0 w 392"/>
                        <a:gd name="T15" fmla="*/ 201 h 402"/>
                        <a:gd name="T16" fmla="*/ 0 w 392"/>
                        <a:gd name="T17" fmla="*/ 201 h 402"/>
                        <a:gd name="T18" fmla="*/ 196 w 392"/>
                        <a:gd name="T19" fmla="*/ 0 h 402"/>
                        <a:gd name="T20" fmla="*/ 392 w 392"/>
                        <a:gd name="T21" fmla="*/ 201 h 402"/>
                        <a:gd name="T22" fmla="*/ 392 w 392"/>
                        <a:gd name="T23" fmla="*/ 201 h 402"/>
                        <a:gd name="T24" fmla="*/ 196 w 392"/>
                        <a:gd name="T25" fmla="*/ 0 h 4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392" h="402">
                          <a:moveTo>
                            <a:pt x="0" y="201"/>
                          </a:moveTo>
                          <a:cubicBezTo>
                            <a:pt x="0" y="312"/>
                            <a:pt x="88" y="402"/>
                            <a:pt x="196" y="402"/>
                          </a:cubicBezTo>
                          <a:cubicBezTo>
                            <a:pt x="88" y="402"/>
                            <a:pt x="0" y="311"/>
                            <a:pt x="0" y="201"/>
                          </a:cubicBezTo>
                          <a:moveTo>
                            <a:pt x="392" y="201"/>
                          </a:moveTo>
                          <a:cubicBezTo>
                            <a:pt x="392" y="311"/>
                            <a:pt x="304" y="402"/>
                            <a:pt x="196" y="402"/>
                          </a:cubicBezTo>
                          <a:cubicBezTo>
                            <a:pt x="305" y="402"/>
                            <a:pt x="392" y="312"/>
                            <a:pt x="392" y="201"/>
                          </a:cubicBezTo>
                          <a:moveTo>
                            <a:pt x="196" y="0"/>
                          </a:moveTo>
                          <a:cubicBezTo>
                            <a:pt x="88" y="0"/>
                            <a:pt x="0" y="90"/>
                            <a:pt x="0" y="201"/>
                          </a:cubicBezTo>
                          <a:cubicBezTo>
                            <a:pt x="0" y="201"/>
                            <a:pt x="0" y="201"/>
                            <a:pt x="0" y="201"/>
                          </a:cubicBezTo>
                          <a:cubicBezTo>
                            <a:pt x="0" y="90"/>
                            <a:pt x="88" y="0"/>
                            <a:pt x="196" y="0"/>
                          </a:cubicBezTo>
                          <a:cubicBezTo>
                            <a:pt x="304" y="0"/>
                            <a:pt x="392" y="90"/>
                            <a:pt x="392" y="201"/>
                          </a:cubicBezTo>
                          <a:cubicBezTo>
                            <a:pt x="392" y="201"/>
                            <a:pt x="392" y="201"/>
                            <a:pt x="392" y="201"/>
                          </a:cubicBezTo>
                          <a:cubicBezTo>
                            <a:pt x="392" y="90"/>
                            <a:pt x="305" y="0"/>
                            <a:pt x="196" y="0"/>
                          </a:cubicBezTo>
                        </a:path>
                      </a:pathLst>
                    </a:custGeom>
                    <a:solidFill>
                      <a:srgbClr val="7DCCED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9" name="Freeform 155"/>
                    <p:cNvSpPr>
                      <a:spLocks/>
                    </p:cNvSpPr>
                    <p:nvPr/>
                  </p:nvSpPr>
                  <p:spPr bwMode="auto">
                    <a:xfrm>
                      <a:off x="4977141" y="13037470"/>
                      <a:ext cx="1335088" cy="1368423"/>
                    </a:xfrm>
                    <a:custGeom>
                      <a:avLst/>
                      <a:gdLst>
                        <a:gd name="T0" fmla="*/ 196 w 392"/>
                        <a:gd name="T1" fmla="*/ 0 h 402"/>
                        <a:gd name="T2" fmla="*/ 0 w 392"/>
                        <a:gd name="T3" fmla="*/ 201 h 402"/>
                        <a:gd name="T4" fmla="*/ 0 w 392"/>
                        <a:gd name="T5" fmla="*/ 201 h 402"/>
                        <a:gd name="T6" fmla="*/ 196 w 392"/>
                        <a:gd name="T7" fmla="*/ 402 h 402"/>
                        <a:gd name="T8" fmla="*/ 196 w 392"/>
                        <a:gd name="T9" fmla="*/ 402 h 402"/>
                        <a:gd name="T10" fmla="*/ 196 w 392"/>
                        <a:gd name="T11" fmla="*/ 402 h 402"/>
                        <a:gd name="T12" fmla="*/ 392 w 392"/>
                        <a:gd name="T13" fmla="*/ 201 h 402"/>
                        <a:gd name="T14" fmla="*/ 392 w 392"/>
                        <a:gd name="T15" fmla="*/ 201 h 402"/>
                        <a:gd name="T16" fmla="*/ 196 w 392"/>
                        <a:gd name="T17" fmla="*/ 0 h 40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392" h="402">
                          <a:moveTo>
                            <a:pt x="196" y="0"/>
                          </a:moveTo>
                          <a:cubicBezTo>
                            <a:pt x="88" y="0"/>
                            <a:pt x="0" y="90"/>
                            <a:pt x="0" y="201"/>
                          </a:cubicBezTo>
                          <a:cubicBezTo>
                            <a:pt x="0" y="201"/>
                            <a:pt x="0" y="201"/>
                            <a:pt x="0" y="201"/>
                          </a:cubicBezTo>
                          <a:cubicBezTo>
                            <a:pt x="0" y="311"/>
                            <a:pt x="88" y="402"/>
                            <a:pt x="196" y="402"/>
                          </a:cubicBezTo>
                          <a:cubicBezTo>
                            <a:pt x="196" y="402"/>
                            <a:pt x="196" y="402"/>
                            <a:pt x="196" y="402"/>
                          </a:cubicBezTo>
                          <a:cubicBezTo>
                            <a:pt x="196" y="402"/>
                            <a:pt x="196" y="402"/>
                            <a:pt x="196" y="402"/>
                          </a:cubicBezTo>
                          <a:cubicBezTo>
                            <a:pt x="304" y="402"/>
                            <a:pt x="392" y="311"/>
                            <a:pt x="392" y="201"/>
                          </a:cubicBezTo>
                          <a:cubicBezTo>
                            <a:pt x="392" y="201"/>
                            <a:pt x="392" y="201"/>
                            <a:pt x="392" y="201"/>
                          </a:cubicBezTo>
                          <a:cubicBezTo>
                            <a:pt x="392" y="90"/>
                            <a:pt x="304" y="0"/>
                            <a:pt x="196" y="0"/>
                          </a:cubicBezTo>
                        </a:path>
                      </a:pathLst>
                    </a:custGeom>
                    <a:solidFill>
                      <a:schemeClr val="bg2">
                        <a:alpha val="50000"/>
                      </a:schemeClr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9815588" y="832100"/>
                  <a:ext cx="1072223" cy="1509090"/>
                  <a:chOff x="9815588" y="832100"/>
                  <a:chExt cx="1072223" cy="1509090"/>
                </a:xfrm>
              </p:grpSpPr>
              <p:pic>
                <p:nvPicPr>
                  <p:cNvPr id="103" name="Picture 102"/>
                  <p:cNvPicPr>
                    <a:picLocks noChangeAspect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3934" t="35265" r="13155" b="31318"/>
                  <a:stretch/>
                </p:blipFill>
                <p:spPr>
                  <a:xfrm rot="21405931">
                    <a:off x="9994030" y="2270405"/>
                    <a:ext cx="364435" cy="70785"/>
                  </a:xfrm>
                  <a:prstGeom prst="rect">
                    <a:avLst/>
                  </a:prstGeom>
                </p:spPr>
              </p:pic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9815588" y="832100"/>
                    <a:ext cx="1072223" cy="1475578"/>
                    <a:chOff x="9815588" y="832100"/>
                    <a:chExt cx="1072223" cy="1475578"/>
                  </a:xfrm>
                </p:grpSpPr>
                <p:sp>
                  <p:nvSpPr>
                    <p:cNvPr id="106" name="Freeform 132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9845528" y="1188726"/>
                      <a:ext cx="659895" cy="677359"/>
                    </a:xfrm>
                    <a:custGeom>
                      <a:avLst/>
                      <a:gdLst>
                        <a:gd name="T0" fmla="*/ 0 w 247"/>
                        <a:gd name="T1" fmla="*/ 127 h 253"/>
                        <a:gd name="T2" fmla="*/ 124 w 247"/>
                        <a:gd name="T3" fmla="*/ 253 h 253"/>
                        <a:gd name="T4" fmla="*/ 0 w 247"/>
                        <a:gd name="T5" fmla="*/ 127 h 253"/>
                        <a:gd name="T6" fmla="*/ 247 w 247"/>
                        <a:gd name="T7" fmla="*/ 127 h 253"/>
                        <a:gd name="T8" fmla="*/ 124 w 247"/>
                        <a:gd name="T9" fmla="*/ 253 h 253"/>
                        <a:gd name="T10" fmla="*/ 247 w 247"/>
                        <a:gd name="T11" fmla="*/ 127 h 253"/>
                        <a:gd name="T12" fmla="*/ 124 w 247"/>
                        <a:gd name="T13" fmla="*/ 0 h 253"/>
                        <a:gd name="T14" fmla="*/ 0 w 247"/>
                        <a:gd name="T15" fmla="*/ 127 h 253"/>
                        <a:gd name="T16" fmla="*/ 0 w 247"/>
                        <a:gd name="T17" fmla="*/ 127 h 253"/>
                        <a:gd name="T18" fmla="*/ 124 w 247"/>
                        <a:gd name="T19" fmla="*/ 0 h 253"/>
                        <a:gd name="T20" fmla="*/ 247 w 247"/>
                        <a:gd name="T21" fmla="*/ 127 h 253"/>
                        <a:gd name="T22" fmla="*/ 247 w 247"/>
                        <a:gd name="T23" fmla="*/ 127 h 253"/>
                        <a:gd name="T24" fmla="*/ 124 w 247"/>
                        <a:gd name="T25" fmla="*/ 0 h 253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</a:cxnLst>
                      <a:rect l="0" t="0" r="r" b="b"/>
                      <a:pathLst>
                        <a:path w="247" h="253">
                          <a:moveTo>
                            <a:pt x="0" y="127"/>
                          </a:moveTo>
                          <a:cubicBezTo>
                            <a:pt x="0" y="196"/>
                            <a:pt x="55" y="253"/>
                            <a:pt x="124" y="253"/>
                          </a:cubicBezTo>
                          <a:cubicBezTo>
                            <a:pt x="56" y="253"/>
                            <a:pt x="0" y="196"/>
                            <a:pt x="0" y="127"/>
                          </a:cubicBezTo>
                          <a:moveTo>
                            <a:pt x="247" y="127"/>
                          </a:moveTo>
                          <a:cubicBezTo>
                            <a:pt x="247" y="196"/>
                            <a:pt x="192" y="253"/>
                            <a:pt x="124" y="253"/>
                          </a:cubicBezTo>
                          <a:cubicBezTo>
                            <a:pt x="192" y="253"/>
                            <a:pt x="247" y="196"/>
                            <a:pt x="247" y="127"/>
                          </a:cubicBezTo>
                          <a:moveTo>
                            <a:pt x="124" y="0"/>
                          </a:moveTo>
                          <a:cubicBezTo>
                            <a:pt x="55" y="0"/>
                            <a:pt x="0" y="57"/>
                            <a:pt x="0" y="127"/>
                          </a:cubicBezTo>
                          <a:cubicBezTo>
                            <a:pt x="0" y="127"/>
                            <a:pt x="0" y="127"/>
                            <a:pt x="0" y="127"/>
                          </a:cubicBezTo>
                          <a:cubicBezTo>
                            <a:pt x="0" y="57"/>
                            <a:pt x="56" y="0"/>
                            <a:pt x="124" y="0"/>
                          </a:cubicBezTo>
                          <a:cubicBezTo>
                            <a:pt x="192" y="0"/>
                            <a:pt x="247" y="57"/>
                            <a:pt x="247" y="127"/>
                          </a:cubicBezTo>
                          <a:cubicBezTo>
                            <a:pt x="247" y="127"/>
                            <a:pt x="247" y="127"/>
                            <a:pt x="247" y="127"/>
                          </a:cubicBezTo>
                          <a:cubicBezTo>
                            <a:pt x="247" y="57"/>
                            <a:pt x="192" y="0"/>
                            <a:pt x="124" y="0"/>
                          </a:cubicBezTo>
                        </a:path>
                      </a:pathLst>
                    </a:custGeom>
                    <a:solidFill>
                      <a:srgbClr val="DF9EC4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xmlns="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15" name="Group 14"/>
                    <p:cNvGrpSpPr/>
                    <p:nvPr/>
                  </p:nvGrpSpPr>
                  <p:grpSpPr>
                    <a:xfrm>
                      <a:off x="9815588" y="832100"/>
                      <a:ext cx="1072223" cy="1475578"/>
                      <a:chOff x="9815588" y="832100"/>
                      <a:chExt cx="1072223" cy="1475578"/>
                    </a:xfrm>
                  </p:grpSpPr>
                  <p:sp>
                    <p:nvSpPr>
                      <p:cNvPr id="104" name="Freeform 130"/>
                      <p:cNvSpPr>
                        <a:spLocks noEditPoints="1"/>
                      </p:cNvSpPr>
                      <p:nvPr/>
                    </p:nvSpPr>
                    <p:spPr bwMode="auto">
                      <a:xfrm>
                        <a:off x="9815588" y="832100"/>
                        <a:ext cx="1072223" cy="1475578"/>
                      </a:xfrm>
                      <a:custGeom>
                        <a:avLst/>
                        <a:gdLst>
                          <a:gd name="T0" fmla="*/ 269 w 269"/>
                          <a:gd name="T1" fmla="*/ 138 h 429"/>
                          <a:gd name="T2" fmla="*/ 135 w 269"/>
                          <a:gd name="T3" fmla="*/ 0 h 429"/>
                          <a:gd name="T4" fmla="*/ 0 w 269"/>
                          <a:gd name="T5" fmla="*/ 138 h 429"/>
                          <a:gd name="T6" fmla="*/ 129 w 269"/>
                          <a:gd name="T7" fmla="*/ 275 h 429"/>
                          <a:gd name="T8" fmla="*/ 129 w 269"/>
                          <a:gd name="T9" fmla="*/ 397 h 429"/>
                          <a:gd name="T10" fmla="*/ 119 w 269"/>
                          <a:gd name="T11" fmla="*/ 413 h 429"/>
                          <a:gd name="T12" fmla="*/ 135 w 269"/>
                          <a:gd name="T13" fmla="*/ 429 h 429"/>
                          <a:gd name="T14" fmla="*/ 151 w 269"/>
                          <a:gd name="T15" fmla="*/ 413 h 429"/>
                          <a:gd name="T16" fmla="*/ 140 w 269"/>
                          <a:gd name="T17" fmla="*/ 397 h 429"/>
                          <a:gd name="T18" fmla="*/ 140 w 269"/>
                          <a:gd name="T19" fmla="*/ 275 h 429"/>
                          <a:gd name="T20" fmla="*/ 269 w 269"/>
                          <a:gd name="T21" fmla="*/ 138 h 429"/>
                          <a:gd name="T22" fmla="*/ 11 w 269"/>
                          <a:gd name="T23" fmla="*/ 138 h 429"/>
                          <a:gd name="T24" fmla="*/ 135 w 269"/>
                          <a:gd name="T25" fmla="*/ 11 h 429"/>
                          <a:gd name="T26" fmla="*/ 258 w 269"/>
                          <a:gd name="T27" fmla="*/ 138 h 429"/>
                          <a:gd name="T28" fmla="*/ 135 w 269"/>
                          <a:gd name="T29" fmla="*/ 264 h 429"/>
                          <a:gd name="T30" fmla="*/ 11 w 269"/>
                          <a:gd name="T31" fmla="*/ 138 h 429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</a:cxnLst>
                        <a:rect l="0" t="0" r="r" b="b"/>
                        <a:pathLst>
                          <a:path w="269" h="429">
                            <a:moveTo>
                              <a:pt x="269" y="138"/>
                            </a:moveTo>
                            <a:cubicBezTo>
                              <a:pt x="269" y="62"/>
                              <a:pt x="209" y="0"/>
                              <a:pt x="135" y="0"/>
                            </a:cubicBezTo>
                            <a:cubicBezTo>
                              <a:pt x="61" y="0"/>
                              <a:pt x="0" y="62"/>
                              <a:pt x="0" y="138"/>
                            </a:cubicBezTo>
                            <a:cubicBezTo>
                              <a:pt x="0" y="212"/>
                              <a:pt x="58" y="272"/>
                              <a:pt x="129" y="275"/>
                            </a:cubicBezTo>
                            <a:cubicBezTo>
                              <a:pt x="129" y="397"/>
                              <a:pt x="129" y="397"/>
                              <a:pt x="129" y="397"/>
                            </a:cubicBezTo>
                            <a:cubicBezTo>
                              <a:pt x="123" y="399"/>
                              <a:pt x="119" y="405"/>
                              <a:pt x="119" y="413"/>
                            </a:cubicBezTo>
                            <a:cubicBezTo>
                              <a:pt x="119" y="422"/>
                              <a:pt x="126" y="429"/>
                              <a:pt x="135" y="429"/>
                            </a:cubicBezTo>
                            <a:cubicBezTo>
                              <a:pt x="143" y="429"/>
                              <a:pt x="151" y="422"/>
                              <a:pt x="151" y="413"/>
                            </a:cubicBezTo>
                            <a:cubicBezTo>
                              <a:pt x="151" y="405"/>
                              <a:pt x="146" y="399"/>
                              <a:pt x="140" y="397"/>
                            </a:cubicBezTo>
                            <a:cubicBezTo>
                              <a:pt x="140" y="275"/>
                              <a:pt x="140" y="275"/>
                              <a:pt x="140" y="275"/>
                            </a:cubicBezTo>
                            <a:cubicBezTo>
                              <a:pt x="211" y="272"/>
                              <a:pt x="269" y="212"/>
                              <a:pt x="269" y="138"/>
                            </a:cubicBezTo>
                            <a:moveTo>
                              <a:pt x="11" y="138"/>
                            </a:moveTo>
                            <a:cubicBezTo>
                              <a:pt x="11" y="68"/>
                              <a:pt x="67" y="11"/>
                              <a:pt x="135" y="11"/>
                            </a:cubicBezTo>
                            <a:cubicBezTo>
                              <a:pt x="203" y="11"/>
                              <a:pt x="258" y="68"/>
                              <a:pt x="258" y="138"/>
                            </a:cubicBezTo>
                            <a:cubicBezTo>
                              <a:pt x="258" y="207"/>
                              <a:pt x="203" y="264"/>
                              <a:pt x="135" y="264"/>
                            </a:cubicBezTo>
                            <a:cubicBezTo>
                              <a:pt x="67" y="264"/>
                              <a:pt x="11" y="207"/>
                              <a:pt x="11" y="138"/>
                            </a:cubicBezTo>
                          </a:path>
                        </a:pathLst>
                      </a:custGeom>
                      <a:solidFill>
                        <a:srgbClr val="E7881E"/>
                      </a:solidFill>
                      <a:ln>
                        <a:noFill/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 dirty="0"/>
                      </a:p>
                    </p:txBody>
                  </p:sp>
                  <p:sp>
                    <p:nvSpPr>
                      <p:cNvPr id="105" name="Freeform 13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9845527" y="939345"/>
                        <a:ext cx="986866" cy="793301"/>
                      </a:xfrm>
                      <a:custGeom>
                        <a:avLst/>
                        <a:gdLst>
                          <a:gd name="T0" fmla="*/ 124 w 247"/>
                          <a:gd name="T1" fmla="*/ 0 h 253"/>
                          <a:gd name="T2" fmla="*/ 0 w 247"/>
                          <a:gd name="T3" fmla="*/ 127 h 253"/>
                          <a:gd name="T4" fmla="*/ 0 w 247"/>
                          <a:gd name="T5" fmla="*/ 127 h 253"/>
                          <a:gd name="T6" fmla="*/ 124 w 247"/>
                          <a:gd name="T7" fmla="*/ 253 h 253"/>
                          <a:gd name="T8" fmla="*/ 124 w 247"/>
                          <a:gd name="T9" fmla="*/ 253 h 253"/>
                          <a:gd name="T10" fmla="*/ 124 w 247"/>
                          <a:gd name="T11" fmla="*/ 253 h 253"/>
                          <a:gd name="T12" fmla="*/ 247 w 247"/>
                          <a:gd name="T13" fmla="*/ 127 h 253"/>
                          <a:gd name="T14" fmla="*/ 247 w 247"/>
                          <a:gd name="T15" fmla="*/ 127 h 253"/>
                          <a:gd name="T16" fmla="*/ 124 w 247"/>
                          <a:gd name="T17" fmla="*/ 0 h 253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</a:cxnLst>
                        <a:rect l="0" t="0" r="r" b="b"/>
                        <a:pathLst>
                          <a:path w="247" h="253">
                            <a:moveTo>
                              <a:pt x="124" y="0"/>
                            </a:moveTo>
                            <a:cubicBezTo>
                              <a:pt x="56" y="0"/>
                              <a:pt x="0" y="57"/>
                              <a:pt x="0" y="127"/>
                            </a:cubicBezTo>
                            <a:cubicBezTo>
                              <a:pt x="0" y="127"/>
                              <a:pt x="0" y="127"/>
                              <a:pt x="0" y="127"/>
                            </a:cubicBezTo>
                            <a:cubicBezTo>
                              <a:pt x="0" y="196"/>
                              <a:pt x="56" y="253"/>
                              <a:pt x="124" y="253"/>
                            </a:cubicBezTo>
                            <a:cubicBezTo>
                              <a:pt x="124" y="253"/>
                              <a:pt x="124" y="253"/>
                              <a:pt x="124" y="253"/>
                            </a:cubicBezTo>
                            <a:cubicBezTo>
                              <a:pt x="124" y="253"/>
                              <a:pt x="124" y="253"/>
                              <a:pt x="124" y="253"/>
                            </a:cubicBezTo>
                            <a:cubicBezTo>
                              <a:pt x="192" y="253"/>
                              <a:pt x="247" y="196"/>
                              <a:pt x="247" y="127"/>
                            </a:cubicBezTo>
                            <a:cubicBezTo>
                              <a:pt x="247" y="127"/>
                              <a:pt x="247" y="127"/>
                              <a:pt x="247" y="127"/>
                            </a:cubicBezTo>
                            <a:cubicBezTo>
                              <a:pt x="247" y="57"/>
                              <a:pt x="192" y="0"/>
                              <a:pt x="124" y="0"/>
                            </a:cubicBezTo>
                          </a:path>
                        </a:pathLst>
                      </a:custGeom>
                      <a:solidFill>
                        <a:schemeClr val="bg2">
                          <a:alpha val="50000"/>
                        </a:schemeClr>
                      </a:solidFill>
                      <a:ln>
                        <a:noFill/>
                      </a:ln>
                      <a:extLst/>
                    </p:spPr>
                    <p:txBody>
                      <a:bodyPr vert="horz" wrap="square" lIns="91440" tIns="45720" rIns="91440" bIns="45720" numCol="1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994112" y="1303154"/>
                  <a:ext cx="969922" cy="1449121"/>
                  <a:chOff x="3994112" y="1303154"/>
                  <a:chExt cx="969922" cy="1449121"/>
                </a:xfrm>
              </p:grpSpPr>
              <p:pic>
                <p:nvPicPr>
                  <p:cNvPr id="102" name="Picture 101"/>
                  <p:cNvPicPr>
                    <a:picLocks noChangeAspect="1"/>
                  </p:cNvPicPr>
                  <p:nvPr/>
                </p:nvPicPr>
                <p:blipFill rotWithShape="1">
                  <a:blip r:embed="rId3" cstate="print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3934" t="35265" r="13155" b="31318"/>
                  <a:stretch/>
                </p:blipFill>
                <p:spPr>
                  <a:xfrm rot="21177284">
                    <a:off x="4018782" y="2497664"/>
                    <a:ext cx="945252" cy="254611"/>
                  </a:xfrm>
                  <a:prstGeom prst="rect">
                    <a:avLst/>
                  </a:prstGeom>
                </p:spPr>
              </p:pic>
              <p:sp>
                <p:nvSpPr>
                  <p:cNvPr id="75" name="Freeform 134"/>
                  <p:cNvSpPr>
                    <a:spLocks noEditPoints="1"/>
                  </p:cNvSpPr>
                  <p:nvPr/>
                </p:nvSpPr>
                <p:spPr bwMode="auto">
                  <a:xfrm>
                    <a:off x="3994112" y="1303154"/>
                    <a:ext cx="797700" cy="1260765"/>
                  </a:xfrm>
                  <a:custGeom>
                    <a:avLst/>
                    <a:gdLst>
                      <a:gd name="T0" fmla="*/ 316 w 316"/>
                      <a:gd name="T1" fmla="*/ 162 h 505"/>
                      <a:gd name="T2" fmla="*/ 158 w 316"/>
                      <a:gd name="T3" fmla="*/ 0 h 505"/>
                      <a:gd name="T4" fmla="*/ 0 w 316"/>
                      <a:gd name="T5" fmla="*/ 162 h 505"/>
                      <a:gd name="T6" fmla="*/ 152 w 316"/>
                      <a:gd name="T7" fmla="*/ 323 h 505"/>
                      <a:gd name="T8" fmla="*/ 152 w 316"/>
                      <a:gd name="T9" fmla="*/ 467 h 505"/>
                      <a:gd name="T10" fmla="*/ 139 w 316"/>
                      <a:gd name="T11" fmla="*/ 485 h 505"/>
                      <a:gd name="T12" fmla="*/ 158 w 316"/>
                      <a:gd name="T13" fmla="*/ 505 h 505"/>
                      <a:gd name="T14" fmla="*/ 177 w 316"/>
                      <a:gd name="T15" fmla="*/ 485 h 505"/>
                      <a:gd name="T16" fmla="*/ 164 w 316"/>
                      <a:gd name="T17" fmla="*/ 467 h 505"/>
                      <a:gd name="T18" fmla="*/ 164 w 316"/>
                      <a:gd name="T19" fmla="*/ 323 h 505"/>
                      <a:gd name="T20" fmla="*/ 316 w 316"/>
                      <a:gd name="T21" fmla="*/ 162 h 505"/>
                      <a:gd name="T22" fmla="*/ 13 w 316"/>
                      <a:gd name="T23" fmla="*/ 162 h 505"/>
                      <a:gd name="T24" fmla="*/ 158 w 316"/>
                      <a:gd name="T25" fmla="*/ 13 h 505"/>
                      <a:gd name="T26" fmla="*/ 303 w 316"/>
                      <a:gd name="T27" fmla="*/ 162 h 505"/>
                      <a:gd name="T28" fmla="*/ 158 w 316"/>
                      <a:gd name="T29" fmla="*/ 311 h 505"/>
                      <a:gd name="T30" fmla="*/ 13 w 316"/>
                      <a:gd name="T31" fmla="*/ 162 h 5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</a:cxnLst>
                    <a:rect l="0" t="0" r="r" b="b"/>
                    <a:pathLst>
                      <a:path w="316" h="505">
                        <a:moveTo>
                          <a:pt x="316" y="162"/>
                        </a:moveTo>
                        <a:cubicBezTo>
                          <a:pt x="316" y="73"/>
                          <a:pt x="245" y="0"/>
                          <a:pt x="158" y="0"/>
                        </a:cubicBezTo>
                        <a:cubicBezTo>
                          <a:pt x="71" y="0"/>
                          <a:pt x="0" y="73"/>
                          <a:pt x="0" y="162"/>
                        </a:cubicBezTo>
                        <a:cubicBezTo>
                          <a:pt x="0" y="249"/>
                          <a:pt x="68" y="320"/>
                          <a:pt x="152" y="323"/>
                        </a:cubicBezTo>
                        <a:cubicBezTo>
                          <a:pt x="152" y="467"/>
                          <a:pt x="152" y="467"/>
                          <a:pt x="152" y="467"/>
                        </a:cubicBezTo>
                        <a:cubicBezTo>
                          <a:pt x="144" y="470"/>
                          <a:pt x="139" y="477"/>
                          <a:pt x="139" y="485"/>
                        </a:cubicBezTo>
                        <a:cubicBezTo>
                          <a:pt x="139" y="496"/>
                          <a:pt x="148" y="505"/>
                          <a:pt x="158" y="505"/>
                        </a:cubicBezTo>
                        <a:cubicBezTo>
                          <a:pt x="169" y="505"/>
                          <a:pt x="177" y="496"/>
                          <a:pt x="177" y="485"/>
                        </a:cubicBezTo>
                        <a:cubicBezTo>
                          <a:pt x="177" y="477"/>
                          <a:pt x="172" y="470"/>
                          <a:pt x="164" y="467"/>
                        </a:cubicBezTo>
                        <a:cubicBezTo>
                          <a:pt x="164" y="323"/>
                          <a:pt x="164" y="323"/>
                          <a:pt x="164" y="323"/>
                        </a:cubicBezTo>
                        <a:cubicBezTo>
                          <a:pt x="248" y="320"/>
                          <a:pt x="316" y="249"/>
                          <a:pt x="316" y="162"/>
                        </a:cubicBezTo>
                        <a:moveTo>
                          <a:pt x="13" y="162"/>
                        </a:moveTo>
                        <a:cubicBezTo>
                          <a:pt x="13" y="80"/>
                          <a:pt x="78" y="13"/>
                          <a:pt x="158" y="13"/>
                        </a:cubicBezTo>
                        <a:cubicBezTo>
                          <a:pt x="238" y="13"/>
                          <a:pt x="303" y="80"/>
                          <a:pt x="303" y="162"/>
                        </a:cubicBezTo>
                        <a:cubicBezTo>
                          <a:pt x="303" y="244"/>
                          <a:pt x="238" y="311"/>
                          <a:pt x="158" y="311"/>
                        </a:cubicBezTo>
                        <a:cubicBezTo>
                          <a:pt x="78" y="311"/>
                          <a:pt x="13" y="244"/>
                          <a:pt x="13" y="162"/>
                        </a:cubicBezTo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>
                    <a:noFill/>
                  </a:ln>
                  <a:ex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7915164" y="2030665"/>
                  <a:ext cx="1522337" cy="1692107"/>
                  <a:chOff x="7915164" y="2030665"/>
                  <a:chExt cx="1522337" cy="1692107"/>
                </a:xfrm>
              </p:grpSpPr>
              <p:sp>
                <p:nvSpPr>
                  <p:cNvPr id="96" name="Freeform 149"/>
                  <p:cNvSpPr>
                    <a:spLocks noEditPoints="1"/>
                  </p:cNvSpPr>
                  <p:nvPr/>
                </p:nvSpPr>
                <p:spPr bwMode="auto">
                  <a:xfrm>
                    <a:off x="7963512" y="2070090"/>
                    <a:ext cx="882136" cy="904311"/>
                  </a:xfrm>
                  <a:custGeom>
                    <a:avLst/>
                    <a:gdLst>
                      <a:gd name="T0" fmla="*/ 334 w 334"/>
                      <a:gd name="T1" fmla="*/ 171 h 342"/>
                      <a:gd name="T2" fmla="*/ 167 w 334"/>
                      <a:gd name="T3" fmla="*/ 342 h 342"/>
                      <a:gd name="T4" fmla="*/ 334 w 334"/>
                      <a:gd name="T5" fmla="*/ 171 h 342"/>
                      <a:gd name="T6" fmla="*/ 0 w 334"/>
                      <a:gd name="T7" fmla="*/ 171 h 342"/>
                      <a:gd name="T8" fmla="*/ 167 w 334"/>
                      <a:gd name="T9" fmla="*/ 342 h 342"/>
                      <a:gd name="T10" fmla="*/ 0 w 334"/>
                      <a:gd name="T11" fmla="*/ 171 h 342"/>
                      <a:gd name="T12" fmla="*/ 167 w 334"/>
                      <a:gd name="T13" fmla="*/ 0 h 342"/>
                      <a:gd name="T14" fmla="*/ 0 w 334"/>
                      <a:gd name="T15" fmla="*/ 171 h 342"/>
                      <a:gd name="T16" fmla="*/ 0 w 334"/>
                      <a:gd name="T17" fmla="*/ 171 h 342"/>
                      <a:gd name="T18" fmla="*/ 167 w 334"/>
                      <a:gd name="T19" fmla="*/ 0 h 342"/>
                      <a:gd name="T20" fmla="*/ 334 w 334"/>
                      <a:gd name="T21" fmla="*/ 171 h 342"/>
                      <a:gd name="T22" fmla="*/ 334 w 334"/>
                      <a:gd name="T23" fmla="*/ 171 h 342"/>
                      <a:gd name="T24" fmla="*/ 167 w 334"/>
                      <a:gd name="T25" fmla="*/ 0 h 3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</a:cxnLst>
                    <a:rect l="0" t="0" r="r" b="b"/>
                    <a:pathLst>
                      <a:path w="334" h="342">
                        <a:moveTo>
                          <a:pt x="334" y="171"/>
                        </a:moveTo>
                        <a:cubicBezTo>
                          <a:pt x="334" y="265"/>
                          <a:pt x="259" y="342"/>
                          <a:pt x="167" y="342"/>
                        </a:cubicBezTo>
                        <a:cubicBezTo>
                          <a:pt x="259" y="342"/>
                          <a:pt x="334" y="265"/>
                          <a:pt x="334" y="171"/>
                        </a:cubicBezTo>
                        <a:moveTo>
                          <a:pt x="0" y="171"/>
                        </a:moveTo>
                        <a:cubicBezTo>
                          <a:pt x="0" y="265"/>
                          <a:pt x="75" y="342"/>
                          <a:pt x="167" y="342"/>
                        </a:cubicBezTo>
                        <a:cubicBezTo>
                          <a:pt x="75" y="342"/>
                          <a:pt x="0" y="265"/>
                          <a:pt x="0" y="171"/>
                        </a:cubicBezTo>
                        <a:moveTo>
                          <a:pt x="167" y="0"/>
                        </a:moveTo>
                        <a:cubicBezTo>
                          <a:pt x="75" y="0"/>
                          <a:pt x="0" y="76"/>
                          <a:pt x="0" y="171"/>
                        </a:cubicBezTo>
                        <a:cubicBezTo>
                          <a:pt x="0" y="171"/>
                          <a:pt x="0" y="171"/>
                          <a:pt x="0" y="171"/>
                        </a:cubicBezTo>
                        <a:cubicBezTo>
                          <a:pt x="0" y="76"/>
                          <a:pt x="75" y="0"/>
                          <a:pt x="167" y="0"/>
                        </a:cubicBezTo>
                        <a:cubicBezTo>
                          <a:pt x="259" y="0"/>
                          <a:pt x="334" y="76"/>
                          <a:pt x="334" y="171"/>
                        </a:cubicBezTo>
                        <a:cubicBezTo>
                          <a:pt x="334" y="171"/>
                          <a:pt x="334" y="171"/>
                          <a:pt x="334" y="171"/>
                        </a:cubicBezTo>
                        <a:cubicBezTo>
                          <a:pt x="334" y="76"/>
                          <a:pt x="259" y="0"/>
                          <a:pt x="167" y="0"/>
                        </a:cubicBezTo>
                      </a:path>
                    </a:pathLst>
                  </a:custGeom>
                  <a:solidFill>
                    <a:srgbClr val="FF66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pic>
                <p:nvPicPr>
                  <p:cNvPr id="93" name="Picture 92"/>
                  <p:cNvPicPr>
                    <a:picLocks noChangeAspect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xmlns="" val="0"/>
                      </a:ext>
                    </a:extLst>
                  </a:blip>
                  <a:srcRect l="13934" t="35265" r="13155" b="31318"/>
                  <a:stretch/>
                </p:blipFill>
                <p:spPr>
                  <a:xfrm rot="21177284">
                    <a:off x="7915164" y="3312718"/>
                    <a:ext cx="1522337" cy="410054"/>
                  </a:xfrm>
                  <a:prstGeom prst="rect">
                    <a:avLst/>
                  </a:prstGeom>
                </p:spPr>
              </p:pic>
              <p:grpSp>
                <p:nvGrpSpPr>
                  <p:cNvPr id="13" name="Group 12"/>
                  <p:cNvGrpSpPr/>
                  <p:nvPr/>
                </p:nvGrpSpPr>
                <p:grpSpPr>
                  <a:xfrm>
                    <a:off x="7926551" y="2030665"/>
                    <a:ext cx="958522" cy="1533880"/>
                    <a:chOff x="7926551" y="2030665"/>
                    <a:chExt cx="958522" cy="1533880"/>
                  </a:xfrm>
                </p:grpSpPr>
                <p:sp>
                  <p:nvSpPr>
                    <p:cNvPr id="95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7963512" y="2070090"/>
                      <a:ext cx="882136" cy="904311"/>
                    </a:xfrm>
                    <a:custGeom>
                      <a:avLst/>
                      <a:gdLst>
                        <a:gd name="T0" fmla="*/ 167 w 334"/>
                        <a:gd name="T1" fmla="*/ 0 h 342"/>
                        <a:gd name="T2" fmla="*/ 0 w 334"/>
                        <a:gd name="T3" fmla="*/ 171 h 342"/>
                        <a:gd name="T4" fmla="*/ 0 w 334"/>
                        <a:gd name="T5" fmla="*/ 171 h 342"/>
                        <a:gd name="T6" fmla="*/ 167 w 334"/>
                        <a:gd name="T7" fmla="*/ 342 h 342"/>
                        <a:gd name="T8" fmla="*/ 167 w 334"/>
                        <a:gd name="T9" fmla="*/ 342 h 342"/>
                        <a:gd name="T10" fmla="*/ 167 w 334"/>
                        <a:gd name="T11" fmla="*/ 342 h 342"/>
                        <a:gd name="T12" fmla="*/ 334 w 334"/>
                        <a:gd name="T13" fmla="*/ 171 h 342"/>
                        <a:gd name="T14" fmla="*/ 334 w 334"/>
                        <a:gd name="T15" fmla="*/ 171 h 342"/>
                        <a:gd name="T16" fmla="*/ 167 w 334"/>
                        <a:gd name="T17" fmla="*/ 0 h 3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</a:cxnLst>
                      <a:rect l="0" t="0" r="r" b="b"/>
                      <a:pathLst>
                        <a:path w="334" h="342">
                          <a:moveTo>
                            <a:pt x="167" y="0"/>
                          </a:moveTo>
                          <a:cubicBezTo>
                            <a:pt x="75" y="0"/>
                            <a:pt x="0" y="76"/>
                            <a:pt x="0" y="171"/>
                          </a:cubicBezTo>
                          <a:cubicBezTo>
                            <a:pt x="0" y="171"/>
                            <a:pt x="0" y="171"/>
                            <a:pt x="0" y="171"/>
                          </a:cubicBezTo>
                          <a:cubicBezTo>
                            <a:pt x="0" y="265"/>
                            <a:pt x="75" y="342"/>
                            <a:pt x="167" y="342"/>
                          </a:cubicBezTo>
                          <a:cubicBezTo>
                            <a:pt x="167" y="342"/>
                            <a:pt x="167" y="342"/>
                            <a:pt x="167" y="342"/>
                          </a:cubicBezTo>
                          <a:cubicBezTo>
                            <a:pt x="167" y="342"/>
                            <a:pt x="167" y="342"/>
                            <a:pt x="167" y="342"/>
                          </a:cubicBezTo>
                          <a:cubicBezTo>
                            <a:pt x="259" y="342"/>
                            <a:pt x="334" y="265"/>
                            <a:pt x="334" y="171"/>
                          </a:cubicBezTo>
                          <a:cubicBezTo>
                            <a:pt x="334" y="171"/>
                            <a:pt x="334" y="171"/>
                            <a:pt x="334" y="171"/>
                          </a:cubicBezTo>
                          <a:cubicBezTo>
                            <a:pt x="334" y="76"/>
                            <a:pt x="259" y="0"/>
                            <a:pt x="167" y="0"/>
                          </a:cubicBezTo>
                        </a:path>
                      </a:pathLst>
                    </a:custGeom>
                    <a:solidFill>
                      <a:schemeClr val="bg2">
                        <a:alpha val="50000"/>
                      </a:schemeClr>
                    </a:solidFill>
                    <a:ln>
                      <a:noFill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14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7926551" y="2030665"/>
                      <a:ext cx="958522" cy="1533880"/>
                    </a:xfrm>
                    <a:custGeom>
                      <a:avLst/>
                      <a:gdLst>
                        <a:gd name="T0" fmla="*/ 363 w 363"/>
                        <a:gd name="T1" fmla="*/ 186 h 580"/>
                        <a:gd name="T2" fmla="*/ 181 w 363"/>
                        <a:gd name="T3" fmla="*/ 0 h 580"/>
                        <a:gd name="T4" fmla="*/ 0 w 363"/>
                        <a:gd name="T5" fmla="*/ 186 h 580"/>
                        <a:gd name="T6" fmla="*/ 174 w 363"/>
                        <a:gd name="T7" fmla="*/ 372 h 580"/>
                        <a:gd name="T8" fmla="*/ 174 w 363"/>
                        <a:gd name="T9" fmla="*/ 537 h 580"/>
                        <a:gd name="T10" fmla="*/ 159 w 363"/>
                        <a:gd name="T11" fmla="*/ 558 h 580"/>
                        <a:gd name="T12" fmla="*/ 181 w 363"/>
                        <a:gd name="T13" fmla="*/ 580 h 580"/>
                        <a:gd name="T14" fmla="*/ 203 w 363"/>
                        <a:gd name="T15" fmla="*/ 558 h 580"/>
                        <a:gd name="T16" fmla="*/ 188 w 363"/>
                        <a:gd name="T17" fmla="*/ 537 h 580"/>
                        <a:gd name="T18" fmla="*/ 188 w 363"/>
                        <a:gd name="T19" fmla="*/ 372 h 580"/>
                        <a:gd name="T20" fmla="*/ 363 w 363"/>
                        <a:gd name="T21" fmla="*/ 186 h 580"/>
                        <a:gd name="T22" fmla="*/ 14 w 363"/>
                        <a:gd name="T23" fmla="*/ 186 h 580"/>
                        <a:gd name="T24" fmla="*/ 181 w 363"/>
                        <a:gd name="T25" fmla="*/ 15 h 580"/>
                        <a:gd name="T26" fmla="*/ 348 w 363"/>
                        <a:gd name="T27" fmla="*/ 186 h 580"/>
                        <a:gd name="T28" fmla="*/ 181 w 363"/>
                        <a:gd name="T29" fmla="*/ 357 h 580"/>
                        <a:gd name="T30" fmla="*/ 14 w 363"/>
                        <a:gd name="T31" fmla="*/ 186 h 58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</a:cxnLst>
                      <a:rect l="0" t="0" r="r" b="b"/>
                      <a:pathLst>
                        <a:path w="363" h="580">
                          <a:moveTo>
                            <a:pt x="363" y="186"/>
                          </a:moveTo>
                          <a:cubicBezTo>
                            <a:pt x="363" y="83"/>
                            <a:pt x="281" y="0"/>
                            <a:pt x="181" y="0"/>
                          </a:cubicBezTo>
                          <a:cubicBezTo>
                            <a:pt x="81" y="0"/>
                            <a:pt x="0" y="83"/>
                            <a:pt x="0" y="186"/>
                          </a:cubicBezTo>
                          <a:cubicBezTo>
                            <a:pt x="0" y="286"/>
                            <a:pt x="77" y="368"/>
                            <a:pt x="174" y="372"/>
                          </a:cubicBezTo>
                          <a:cubicBezTo>
                            <a:pt x="174" y="537"/>
                            <a:pt x="174" y="537"/>
                            <a:pt x="174" y="537"/>
                          </a:cubicBezTo>
                          <a:cubicBezTo>
                            <a:pt x="166" y="540"/>
                            <a:pt x="159" y="548"/>
                            <a:pt x="159" y="558"/>
                          </a:cubicBezTo>
                          <a:cubicBezTo>
                            <a:pt x="159" y="570"/>
                            <a:pt x="169" y="580"/>
                            <a:pt x="181" y="580"/>
                          </a:cubicBezTo>
                          <a:cubicBezTo>
                            <a:pt x="193" y="580"/>
                            <a:pt x="203" y="570"/>
                            <a:pt x="203" y="558"/>
                          </a:cubicBezTo>
                          <a:cubicBezTo>
                            <a:pt x="203" y="548"/>
                            <a:pt x="197" y="540"/>
                            <a:pt x="188" y="537"/>
                          </a:cubicBezTo>
                          <a:cubicBezTo>
                            <a:pt x="188" y="372"/>
                            <a:pt x="188" y="372"/>
                            <a:pt x="188" y="372"/>
                          </a:cubicBezTo>
                          <a:cubicBezTo>
                            <a:pt x="285" y="368"/>
                            <a:pt x="363" y="286"/>
                            <a:pt x="363" y="186"/>
                          </a:cubicBezTo>
                          <a:moveTo>
                            <a:pt x="14" y="186"/>
                          </a:moveTo>
                          <a:cubicBezTo>
                            <a:pt x="14" y="91"/>
                            <a:pt x="89" y="15"/>
                            <a:pt x="181" y="15"/>
                          </a:cubicBezTo>
                          <a:cubicBezTo>
                            <a:pt x="273" y="15"/>
                            <a:pt x="348" y="91"/>
                            <a:pt x="348" y="186"/>
                          </a:cubicBezTo>
                          <a:cubicBezTo>
                            <a:pt x="348" y="280"/>
                            <a:pt x="273" y="357"/>
                            <a:pt x="181" y="357"/>
                          </a:cubicBezTo>
                          <a:cubicBezTo>
                            <a:pt x="89" y="357"/>
                            <a:pt x="14" y="280"/>
                            <a:pt x="14" y="186"/>
                          </a:cubicBezTo>
                        </a:path>
                      </a:pathLst>
                    </a:custGeom>
                    <a:solidFill>
                      <a:srgbClr val="FF0000"/>
                    </a:solidFill>
                    <a:ln>
                      <a:noFill/>
                    </a:ln>
                    <a:extLst/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</p:grpSp>
      <p:sp>
        <p:nvSpPr>
          <p:cNvPr id="7" name="Rectangle 6"/>
          <p:cNvSpPr/>
          <p:nvPr/>
        </p:nvSpPr>
        <p:spPr>
          <a:xfrm>
            <a:off x="1911694" y="6013516"/>
            <a:ext cx="41229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8CBF5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152" name="Group 151"/>
          <p:cNvGrpSpPr/>
          <p:nvPr/>
        </p:nvGrpSpPr>
        <p:grpSpPr>
          <a:xfrm>
            <a:off x="4350208" y="2873951"/>
            <a:ext cx="640154" cy="812732"/>
            <a:chOff x="1224581" y="2015160"/>
            <a:chExt cx="692208" cy="878824"/>
          </a:xfrm>
          <a:solidFill>
            <a:srgbClr val="002060"/>
          </a:solidFill>
        </p:grpSpPr>
        <p:grpSp>
          <p:nvGrpSpPr>
            <p:cNvPr id="153" name="Group 304"/>
            <p:cNvGrpSpPr/>
            <p:nvPr/>
          </p:nvGrpSpPr>
          <p:grpSpPr>
            <a:xfrm>
              <a:off x="1315622" y="2504122"/>
              <a:ext cx="513527" cy="389825"/>
              <a:chOff x="1308509" y="2505468"/>
              <a:chExt cx="524354" cy="398048"/>
            </a:xfrm>
            <a:grpFill/>
          </p:grpSpPr>
          <p:sp>
            <p:nvSpPr>
              <p:cNvPr id="171" name="Freeform 90"/>
              <p:cNvSpPr>
                <a:spLocks/>
              </p:cNvSpPr>
              <p:nvPr/>
            </p:nvSpPr>
            <p:spPr bwMode="auto">
              <a:xfrm>
                <a:off x="1308509" y="2863966"/>
                <a:ext cx="524354" cy="39550"/>
              </a:xfrm>
              <a:custGeom>
                <a:avLst/>
                <a:gdLst>
                  <a:gd name="T0" fmla="*/ 411 w 411"/>
                  <a:gd name="T1" fmla="*/ 0 h 31"/>
                  <a:gd name="T2" fmla="*/ 411 w 411"/>
                  <a:gd name="T3" fmla="*/ 14 h 31"/>
                  <a:gd name="T4" fmla="*/ 385 w 411"/>
                  <a:gd name="T5" fmla="*/ 31 h 31"/>
                  <a:gd name="T6" fmla="*/ 27 w 411"/>
                  <a:gd name="T7" fmla="*/ 31 h 31"/>
                  <a:gd name="T8" fmla="*/ 0 w 411"/>
                  <a:gd name="T9" fmla="*/ 13 h 31"/>
                  <a:gd name="T10" fmla="*/ 0 w 411"/>
                  <a:gd name="T11" fmla="*/ 0 h 31"/>
                  <a:gd name="T12" fmla="*/ 411 w 411"/>
                  <a:gd name="T13" fmla="*/ 0 h 31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72"/>
                  <a:gd name="connsiteX1" fmla="*/ 10000 w 10000"/>
                  <a:gd name="connsiteY1" fmla="*/ 4516 h 10072"/>
                  <a:gd name="connsiteX2" fmla="*/ 9367 w 10000"/>
                  <a:gd name="connsiteY2" fmla="*/ 10000 h 10072"/>
                  <a:gd name="connsiteX3" fmla="*/ 657 w 10000"/>
                  <a:gd name="connsiteY3" fmla="*/ 10000 h 10072"/>
                  <a:gd name="connsiteX4" fmla="*/ 0 w 10000"/>
                  <a:gd name="connsiteY4" fmla="*/ 4194 h 10072"/>
                  <a:gd name="connsiteX5" fmla="*/ 0 w 10000"/>
                  <a:gd name="connsiteY5" fmla="*/ 0 h 10072"/>
                  <a:gd name="connsiteX6" fmla="*/ 10000 w 10000"/>
                  <a:gd name="connsiteY6" fmla="*/ 0 h 10072"/>
                  <a:gd name="connsiteX0" fmla="*/ 10000 w 10000"/>
                  <a:gd name="connsiteY0" fmla="*/ 0 h 10072"/>
                  <a:gd name="connsiteX1" fmla="*/ 10000 w 10000"/>
                  <a:gd name="connsiteY1" fmla="*/ 4516 h 10072"/>
                  <a:gd name="connsiteX2" fmla="*/ 9367 w 10000"/>
                  <a:gd name="connsiteY2" fmla="*/ 10000 h 10072"/>
                  <a:gd name="connsiteX3" fmla="*/ 657 w 10000"/>
                  <a:gd name="connsiteY3" fmla="*/ 10000 h 10072"/>
                  <a:gd name="connsiteX4" fmla="*/ 0 w 10000"/>
                  <a:gd name="connsiteY4" fmla="*/ 4194 h 10072"/>
                  <a:gd name="connsiteX5" fmla="*/ 0 w 10000"/>
                  <a:gd name="connsiteY5" fmla="*/ 0 h 10072"/>
                  <a:gd name="connsiteX6" fmla="*/ 10000 w 10000"/>
                  <a:gd name="connsiteY6" fmla="*/ 0 h 10072"/>
                  <a:gd name="connsiteX0" fmla="*/ 10000 w 10000"/>
                  <a:gd name="connsiteY0" fmla="*/ 0 h 10003"/>
                  <a:gd name="connsiteX1" fmla="*/ 10000 w 10000"/>
                  <a:gd name="connsiteY1" fmla="*/ 4516 h 10003"/>
                  <a:gd name="connsiteX2" fmla="*/ 9367 w 10000"/>
                  <a:gd name="connsiteY2" fmla="*/ 10000 h 10003"/>
                  <a:gd name="connsiteX3" fmla="*/ 657 w 10000"/>
                  <a:gd name="connsiteY3" fmla="*/ 10000 h 10003"/>
                  <a:gd name="connsiteX4" fmla="*/ 0 w 10000"/>
                  <a:gd name="connsiteY4" fmla="*/ 4194 h 10003"/>
                  <a:gd name="connsiteX5" fmla="*/ 0 w 10000"/>
                  <a:gd name="connsiteY5" fmla="*/ 0 h 10003"/>
                  <a:gd name="connsiteX6" fmla="*/ 10000 w 10000"/>
                  <a:gd name="connsiteY6" fmla="*/ 0 h 10003"/>
                  <a:gd name="connsiteX0" fmla="*/ 10000 w 10000"/>
                  <a:gd name="connsiteY0" fmla="*/ 0 h 10003"/>
                  <a:gd name="connsiteX1" fmla="*/ 10000 w 10000"/>
                  <a:gd name="connsiteY1" fmla="*/ 4516 h 10003"/>
                  <a:gd name="connsiteX2" fmla="*/ 9367 w 10000"/>
                  <a:gd name="connsiteY2" fmla="*/ 10000 h 10003"/>
                  <a:gd name="connsiteX3" fmla="*/ 657 w 10000"/>
                  <a:gd name="connsiteY3" fmla="*/ 10000 h 10003"/>
                  <a:gd name="connsiteX4" fmla="*/ 0 w 10000"/>
                  <a:gd name="connsiteY4" fmla="*/ 4194 h 10003"/>
                  <a:gd name="connsiteX5" fmla="*/ 0 w 10000"/>
                  <a:gd name="connsiteY5" fmla="*/ 0 h 10003"/>
                  <a:gd name="connsiteX6" fmla="*/ 10000 w 10000"/>
                  <a:gd name="connsiteY6" fmla="*/ 0 h 10003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  <a:gd name="connsiteX0" fmla="*/ 10000 w 10000"/>
                  <a:gd name="connsiteY0" fmla="*/ 0 h 10000"/>
                  <a:gd name="connsiteX1" fmla="*/ 10000 w 10000"/>
                  <a:gd name="connsiteY1" fmla="*/ 4516 h 10000"/>
                  <a:gd name="connsiteX2" fmla="*/ 9367 w 10000"/>
                  <a:gd name="connsiteY2" fmla="*/ 10000 h 10000"/>
                  <a:gd name="connsiteX3" fmla="*/ 657 w 10000"/>
                  <a:gd name="connsiteY3" fmla="*/ 10000 h 10000"/>
                  <a:gd name="connsiteX4" fmla="*/ 0 w 10000"/>
                  <a:gd name="connsiteY4" fmla="*/ 4194 h 10000"/>
                  <a:gd name="connsiteX5" fmla="*/ 0 w 10000"/>
                  <a:gd name="connsiteY5" fmla="*/ 0 h 10000"/>
                  <a:gd name="connsiteX6" fmla="*/ 10000 w 10000"/>
                  <a:gd name="connsiteY6" fmla="*/ 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0000">
                    <a:moveTo>
                      <a:pt x="10000" y="0"/>
                    </a:moveTo>
                    <a:lnTo>
                      <a:pt x="10000" y="4516"/>
                    </a:lnTo>
                    <a:cubicBezTo>
                      <a:pt x="9967" y="8160"/>
                      <a:pt x="9747" y="9988"/>
                      <a:pt x="9367" y="10000"/>
                    </a:cubicBezTo>
                    <a:lnTo>
                      <a:pt x="657" y="10000"/>
                    </a:lnTo>
                    <a:cubicBezTo>
                      <a:pt x="414" y="9774"/>
                      <a:pt x="42" y="8586"/>
                      <a:pt x="0" y="4194"/>
                    </a:cubicBezTo>
                    <a:lnTo>
                      <a:pt x="0" y="0"/>
                    </a:lnTo>
                    <a:lnTo>
                      <a:pt x="1000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172" name="Freeform 91"/>
              <p:cNvSpPr>
                <a:spLocks/>
              </p:cNvSpPr>
              <p:nvPr/>
            </p:nvSpPr>
            <p:spPr bwMode="auto">
              <a:xfrm>
                <a:off x="1308509" y="2505468"/>
                <a:ext cx="524354" cy="344465"/>
              </a:xfrm>
              <a:custGeom>
                <a:avLst/>
                <a:gdLst>
                  <a:gd name="T0" fmla="*/ 324 w 411"/>
                  <a:gd name="T1" fmla="*/ 0 h 270"/>
                  <a:gd name="T2" fmla="*/ 411 w 411"/>
                  <a:gd name="T3" fmla="*/ 270 h 270"/>
                  <a:gd name="T4" fmla="*/ 0 w 411"/>
                  <a:gd name="T5" fmla="*/ 270 h 270"/>
                  <a:gd name="T6" fmla="*/ 87 w 411"/>
                  <a:gd name="T7" fmla="*/ 0 h 270"/>
                  <a:gd name="T8" fmla="*/ 324 w 411"/>
                  <a:gd name="T9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1" h="270">
                    <a:moveTo>
                      <a:pt x="324" y="0"/>
                    </a:moveTo>
                    <a:lnTo>
                      <a:pt x="411" y="270"/>
                    </a:lnTo>
                    <a:lnTo>
                      <a:pt x="0" y="270"/>
                    </a:lnTo>
                    <a:lnTo>
                      <a:pt x="87" y="0"/>
                    </a:lnTo>
                    <a:lnTo>
                      <a:pt x="32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54" name="Group 305"/>
            <p:cNvGrpSpPr/>
            <p:nvPr/>
          </p:nvGrpSpPr>
          <p:grpSpPr>
            <a:xfrm>
              <a:off x="1224576" y="2015160"/>
              <a:ext cx="692218" cy="664910"/>
              <a:chOff x="1224576" y="2015160"/>
              <a:chExt cx="692218" cy="664910"/>
            </a:xfrm>
            <a:grpFill/>
          </p:grpSpPr>
          <p:grpSp>
            <p:nvGrpSpPr>
              <p:cNvPr id="155" name="Group 306"/>
              <p:cNvGrpSpPr/>
              <p:nvPr/>
            </p:nvGrpSpPr>
            <p:grpSpPr>
              <a:xfrm>
                <a:off x="1732980" y="2357366"/>
                <a:ext cx="183814" cy="322704"/>
                <a:chOff x="5823822" y="2769728"/>
                <a:chExt cx="1289361" cy="2263613"/>
              </a:xfrm>
              <a:grpFill/>
            </p:grpSpPr>
            <p:sp>
              <p:nvSpPr>
                <p:cNvPr id="169" name="Oval 168"/>
                <p:cNvSpPr/>
                <p:nvPr/>
              </p:nvSpPr>
              <p:spPr>
                <a:xfrm>
                  <a:off x="5823822" y="2769728"/>
                  <a:ext cx="737315" cy="992913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70" name="Freeform 169"/>
                <p:cNvSpPr>
                  <a:spLocks/>
                </p:cNvSpPr>
                <p:nvPr/>
              </p:nvSpPr>
              <p:spPr bwMode="auto">
                <a:xfrm flipH="1">
                  <a:off x="5841655" y="3786707"/>
                  <a:ext cx="1271528" cy="1246634"/>
                </a:xfrm>
                <a:custGeom>
                  <a:avLst/>
                  <a:gdLst>
                    <a:gd name="connsiteX0" fmla="*/ 1152573 w 1271528"/>
                    <a:gd name="connsiteY0" fmla="*/ 0 h 1246634"/>
                    <a:gd name="connsiteX1" fmla="*/ 910518 w 1271528"/>
                    <a:gd name="connsiteY1" fmla="*/ 385270 h 1246634"/>
                    <a:gd name="connsiteX2" fmla="*/ 635214 w 1271528"/>
                    <a:gd name="connsiteY2" fmla="*/ 16625 h 1246634"/>
                    <a:gd name="connsiteX3" fmla="*/ 0 w 1271528"/>
                    <a:gd name="connsiteY3" fmla="*/ 462751 h 1246634"/>
                    <a:gd name="connsiteX4" fmla="*/ 33467 w 1271528"/>
                    <a:gd name="connsiteY4" fmla="*/ 1141538 h 1246634"/>
                    <a:gd name="connsiteX5" fmla="*/ 38305 w 1271528"/>
                    <a:gd name="connsiteY5" fmla="*/ 1246634 h 1246634"/>
                    <a:gd name="connsiteX6" fmla="*/ 858994 w 1271528"/>
                    <a:gd name="connsiteY6" fmla="*/ 1246634 h 1246634"/>
                    <a:gd name="connsiteX7" fmla="*/ 1271528 w 1271528"/>
                    <a:gd name="connsiteY7" fmla="*/ 9736 h 12466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71528" h="1246634">
                      <a:moveTo>
                        <a:pt x="1152573" y="0"/>
                      </a:moveTo>
                      <a:lnTo>
                        <a:pt x="910518" y="385270"/>
                      </a:lnTo>
                      <a:lnTo>
                        <a:pt x="635214" y="16625"/>
                      </a:lnTo>
                      <a:cubicBezTo>
                        <a:pt x="302309" y="26342"/>
                        <a:pt x="6875" y="183158"/>
                        <a:pt x="0" y="462751"/>
                      </a:cubicBezTo>
                      <a:cubicBezTo>
                        <a:pt x="12121" y="667498"/>
                        <a:pt x="22794" y="904450"/>
                        <a:pt x="33467" y="1141538"/>
                      </a:cubicBezTo>
                      <a:lnTo>
                        <a:pt x="38305" y="1246634"/>
                      </a:lnTo>
                      <a:lnTo>
                        <a:pt x="858994" y="1246634"/>
                      </a:lnTo>
                      <a:lnTo>
                        <a:pt x="1271528" y="973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56" name="Group 307"/>
              <p:cNvGrpSpPr/>
              <p:nvPr/>
            </p:nvGrpSpPr>
            <p:grpSpPr>
              <a:xfrm flipH="1">
                <a:off x="1224576" y="2357366"/>
                <a:ext cx="183814" cy="322704"/>
                <a:chOff x="5823822" y="2769728"/>
                <a:chExt cx="1289361" cy="2263613"/>
              </a:xfrm>
              <a:grpFill/>
            </p:grpSpPr>
            <p:sp>
              <p:nvSpPr>
                <p:cNvPr id="167" name="Oval 166"/>
                <p:cNvSpPr/>
                <p:nvPr/>
              </p:nvSpPr>
              <p:spPr>
                <a:xfrm>
                  <a:off x="5823822" y="2769728"/>
                  <a:ext cx="737315" cy="992913"/>
                </a:xfrm>
                <a:prstGeom prst="ellipse">
                  <a:avLst/>
                </a:pr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68" name="Freeform 167"/>
                <p:cNvSpPr>
                  <a:spLocks/>
                </p:cNvSpPr>
                <p:nvPr/>
              </p:nvSpPr>
              <p:spPr bwMode="auto">
                <a:xfrm flipH="1">
                  <a:off x="5841655" y="3786707"/>
                  <a:ext cx="1271528" cy="1246634"/>
                </a:xfrm>
                <a:custGeom>
                  <a:avLst/>
                  <a:gdLst>
                    <a:gd name="connsiteX0" fmla="*/ 1152573 w 1271528"/>
                    <a:gd name="connsiteY0" fmla="*/ 0 h 1246634"/>
                    <a:gd name="connsiteX1" fmla="*/ 910518 w 1271528"/>
                    <a:gd name="connsiteY1" fmla="*/ 385270 h 1246634"/>
                    <a:gd name="connsiteX2" fmla="*/ 635214 w 1271528"/>
                    <a:gd name="connsiteY2" fmla="*/ 16625 h 1246634"/>
                    <a:gd name="connsiteX3" fmla="*/ 0 w 1271528"/>
                    <a:gd name="connsiteY3" fmla="*/ 462751 h 1246634"/>
                    <a:gd name="connsiteX4" fmla="*/ 33467 w 1271528"/>
                    <a:gd name="connsiteY4" fmla="*/ 1141538 h 1246634"/>
                    <a:gd name="connsiteX5" fmla="*/ 38305 w 1271528"/>
                    <a:gd name="connsiteY5" fmla="*/ 1246634 h 1246634"/>
                    <a:gd name="connsiteX6" fmla="*/ 858994 w 1271528"/>
                    <a:gd name="connsiteY6" fmla="*/ 1246634 h 1246634"/>
                    <a:gd name="connsiteX7" fmla="*/ 1271528 w 1271528"/>
                    <a:gd name="connsiteY7" fmla="*/ 9736 h 124663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271528" h="1246634">
                      <a:moveTo>
                        <a:pt x="1152573" y="0"/>
                      </a:moveTo>
                      <a:lnTo>
                        <a:pt x="910518" y="385270"/>
                      </a:lnTo>
                      <a:lnTo>
                        <a:pt x="635214" y="16625"/>
                      </a:lnTo>
                      <a:cubicBezTo>
                        <a:pt x="302309" y="26342"/>
                        <a:pt x="6875" y="183158"/>
                        <a:pt x="0" y="462751"/>
                      </a:cubicBezTo>
                      <a:cubicBezTo>
                        <a:pt x="12121" y="667498"/>
                        <a:pt x="22794" y="904450"/>
                        <a:pt x="33467" y="1141538"/>
                      </a:cubicBezTo>
                      <a:lnTo>
                        <a:pt x="38305" y="1246634"/>
                      </a:lnTo>
                      <a:lnTo>
                        <a:pt x="858994" y="1246634"/>
                      </a:lnTo>
                      <a:lnTo>
                        <a:pt x="1271528" y="973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defRPr/>
                  </a:pPr>
                  <a:endParaRPr lang="en-US" kern="0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57" name="Group 308"/>
              <p:cNvGrpSpPr/>
              <p:nvPr/>
            </p:nvGrpSpPr>
            <p:grpSpPr>
              <a:xfrm>
                <a:off x="1427841" y="2015160"/>
                <a:ext cx="281366" cy="476875"/>
                <a:chOff x="1427841" y="2015160"/>
                <a:chExt cx="281366" cy="476875"/>
              </a:xfrm>
              <a:grpFill/>
            </p:grpSpPr>
            <p:grpSp>
              <p:nvGrpSpPr>
                <p:cNvPr id="158" name="Group 309"/>
                <p:cNvGrpSpPr/>
                <p:nvPr/>
              </p:nvGrpSpPr>
              <p:grpSpPr>
                <a:xfrm>
                  <a:off x="1427841" y="2015160"/>
                  <a:ext cx="281366" cy="476875"/>
                  <a:chOff x="1427841" y="2015160"/>
                  <a:chExt cx="281366" cy="476875"/>
                </a:xfrm>
                <a:grpFill/>
              </p:grpSpPr>
              <p:sp>
                <p:nvSpPr>
                  <p:cNvPr id="165" name="Oval 164"/>
                  <p:cNvSpPr/>
                  <p:nvPr/>
                </p:nvSpPr>
                <p:spPr>
                  <a:xfrm>
                    <a:off x="1522572" y="2015160"/>
                    <a:ext cx="93189" cy="124251"/>
                  </a:xfrm>
                  <a:prstGeom prst="ellipse">
                    <a:avLst/>
                  </a:prstGeom>
                  <a:grpFill/>
                  <a:ln w="12700" cap="flat" cmpd="sng" algn="ctr">
                    <a:noFill/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algn="ctr">
                      <a:defRPr/>
                    </a:pPr>
                    <a:endParaRPr lang="en-US" kern="0">
                      <a:solidFill>
                        <a:prstClr val="white"/>
                      </a:solidFill>
                    </a:endParaRPr>
                  </a:p>
                </p:txBody>
              </p:sp>
              <p:sp>
                <p:nvSpPr>
                  <p:cNvPr id="166" name="Freeform 165"/>
                  <p:cNvSpPr>
                    <a:spLocks/>
                  </p:cNvSpPr>
                  <p:nvPr/>
                </p:nvSpPr>
                <p:spPr bwMode="auto">
                  <a:xfrm flipH="1">
                    <a:off x="1427841" y="2140111"/>
                    <a:ext cx="281366" cy="351924"/>
                  </a:xfrm>
                  <a:custGeom>
                    <a:avLst/>
                    <a:gdLst>
                      <a:gd name="connsiteX0" fmla="*/ 1382521 w 1973650"/>
                      <a:gd name="connsiteY0" fmla="*/ 0 h 2468580"/>
                      <a:gd name="connsiteX1" fmla="*/ 986825 w 1973650"/>
                      <a:gd name="connsiteY1" fmla="*/ 847464 h 2468580"/>
                      <a:gd name="connsiteX2" fmla="*/ 591129 w 1973650"/>
                      <a:gd name="connsiteY2" fmla="*/ 0 h 2468580"/>
                      <a:gd name="connsiteX3" fmla="*/ 0 w 1973650"/>
                      <a:gd name="connsiteY3" fmla="*/ 480271 h 2468580"/>
                      <a:gd name="connsiteX4" fmla="*/ 73891 w 1973650"/>
                      <a:gd name="connsiteY4" fmla="*/ 1979876 h 2468580"/>
                      <a:gd name="connsiteX5" fmla="*/ 381638 w 1973650"/>
                      <a:gd name="connsiteY5" fmla="*/ 1973917 h 2468580"/>
                      <a:gd name="connsiteX6" fmla="*/ 345989 w 1973650"/>
                      <a:gd name="connsiteY6" fmla="*/ 713942 h 2468580"/>
                      <a:gd name="connsiteX7" fmla="*/ 405203 w 1973650"/>
                      <a:gd name="connsiteY7" fmla="*/ 707350 h 2468580"/>
                      <a:gd name="connsiteX8" fmla="*/ 473703 w 1973650"/>
                      <a:gd name="connsiteY8" fmla="*/ 2068462 h 2468580"/>
                      <a:gd name="connsiteX9" fmla="*/ 478192 w 1973650"/>
                      <a:gd name="connsiteY9" fmla="*/ 2468580 h 2468580"/>
                      <a:gd name="connsiteX10" fmla="*/ 915088 w 1973650"/>
                      <a:gd name="connsiteY10" fmla="*/ 2468580 h 2468580"/>
                      <a:gd name="connsiteX11" fmla="*/ 949801 w 1973650"/>
                      <a:gd name="connsiteY11" fmla="*/ 1955644 h 2468580"/>
                      <a:gd name="connsiteX12" fmla="*/ 1023849 w 1973650"/>
                      <a:gd name="connsiteY12" fmla="*/ 1955644 h 2468580"/>
                      <a:gd name="connsiteX13" fmla="*/ 1059888 w 1973650"/>
                      <a:gd name="connsiteY13" fmla="*/ 2468580 h 2468580"/>
                      <a:gd name="connsiteX14" fmla="*/ 1496838 w 1973650"/>
                      <a:gd name="connsiteY14" fmla="*/ 2468580 h 2468580"/>
                      <a:gd name="connsiteX15" fmla="*/ 1499948 w 1973650"/>
                      <a:gd name="connsiteY15" fmla="*/ 2068462 h 2468580"/>
                      <a:gd name="connsiteX16" fmla="*/ 1572742 w 1973650"/>
                      <a:gd name="connsiteY16" fmla="*/ 698761 h 2468580"/>
                      <a:gd name="connsiteX17" fmla="*/ 1629809 w 1973650"/>
                      <a:gd name="connsiteY17" fmla="*/ 705351 h 2468580"/>
                      <a:gd name="connsiteX18" fmla="*/ 1592012 w 1973650"/>
                      <a:gd name="connsiteY18" fmla="*/ 1973917 h 2468580"/>
                      <a:gd name="connsiteX19" fmla="*/ 1899759 w 1973650"/>
                      <a:gd name="connsiteY19" fmla="*/ 1979876 h 2468580"/>
                      <a:gd name="connsiteX20" fmla="*/ 1973650 w 1973650"/>
                      <a:gd name="connsiteY20" fmla="*/ 480271 h 2468580"/>
                      <a:gd name="connsiteX21" fmla="*/ 1382521 w 1973650"/>
                      <a:gd name="connsiteY21" fmla="*/ 0 h 246858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</a:cxnLst>
                    <a:rect l="l" t="t" r="r" b="b"/>
                    <a:pathLst>
                      <a:path w="1973650" h="2468580">
                        <a:moveTo>
                          <a:pt x="1382521" y="0"/>
                        </a:moveTo>
                        <a:lnTo>
                          <a:pt x="986825" y="847464"/>
                        </a:lnTo>
                        <a:lnTo>
                          <a:pt x="591129" y="0"/>
                        </a:lnTo>
                        <a:cubicBezTo>
                          <a:pt x="168552" y="10726"/>
                          <a:pt x="7589" y="171611"/>
                          <a:pt x="0" y="480271"/>
                        </a:cubicBezTo>
                        <a:cubicBezTo>
                          <a:pt x="26761" y="932337"/>
                          <a:pt x="47131" y="1526618"/>
                          <a:pt x="73891" y="1979876"/>
                        </a:cubicBezTo>
                        <a:cubicBezTo>
                          <a:pt x="106044" y="2114145"/>
                          <a:pt x="364663" y="2074420"/>
                          <a:pt x="381638" y="1973917"/>
                        </a:cubicBezTo>
                        <a:cubicBezTo>
                          <a:pt x="368258" y="1571506"/>
                          <a:pt x="359369" y="1115955"/>
                          <a:pt x="345989" y="713942"/>
                        </a:cubicBezTo>
                        <a:cubicBezTo>
                          <a:pt x="349685" y="649402"/>
                          <a:pt x="408552" y="659669"/>
                          <a:pt x="405203" y="707350"/>
                        </a:cubicBezTo>
                        <a:cubicBezTo>
                          <a:pt x="427970" y="1141142"/>
                          <a:pt x="450936" y="1634668"/>
                          <a:pt x="473703" y="2068462"/>
                        </a:cubicBezTo>
                        <a:lnTo>
                          <a:pt x="478192" y="2468580"/>
                        </a:lnTo>
                        <a:lnTo>
                          <a:pt x="915088" y="2468580"/>
                        </a:lnTo>
                        <a:lnTo>
                          <a:pt x="949801" y="1955644"/>
                        </a:lnTo>
                        <a:cubicBezTo>
                          <a:pt x="961341" y="1902543"/>
                          <a:pt x="1023082" y="1920495"/>
                          <a:pt x="1023849" y="1955644"/>
                        </a:cubicBezTo>
                        <a:lnTo>
                          <a:pt x="1059888" y="2468580"/>
                        </a:lnTo>
                        <a:lnTo>
                          <a:pt x="1496838" y="2468580"/>
                        </a:lnTo>
                        <a:lnTo>
                          <a:pt x="1499948" y="2068462"/>
                        </a:lnTo>
                        <a:cubicBezTo>
                          <a:pt x="1522714" y="1634668"/>
                          <a:pt x="1549975" y="1132553"/>
                          <a:pt x="1572742" y="698761"/>
                        </a:cubicBezTo>
                        <a:cubicBezTo>
                          <a:pt x="1584426" y="657522"/>
                          <a:pt x="1634371" y="662287"/>
                          <a:pt x="1629809" y="705351"/>
                        </a:cubicBezTo>
                        <a:cubicBezTo>
                          <a:pt x="1616429" y="1107365"/>
                          <a:pt x="1605393" y="1571506"/>
                          <a:pt x="1592012" y="1973917"/>
                        </a:cubicBezTo>
                        <a:cubicBezTo>
                          <a:pt x="1608987" y="2074420"/>
                          <a:pt x="1867607" y="2114145"/>
                          <a:pt x="1899759" y="1979876"/>
                        </a:cubicBezTo>
                        <a:cubicBezTo>
                          <a:pt x="1926520" y="1526618"/>
                          <a:pt x="1946890" y="932337"/>
                          <a:pt x="1973650" y="480271"/>
                        </a:cubicBezTo>
                        <a:cubicBezTo>
                          <a:pt x="1966062" y="171611"/>
                          <a:pt x="1805098" y="10726"/>
                          <a:pt x="1382521" y="0"/>
                        </a:cubicBez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</p:grpSp>
            <p:grpSp>
              <p:nvGrpSpPr>
                <p:cNvPr id="159" name="Group 310"/>
                <p:cNvGrpSpPr/>
                <p:nvPr/>
              </p:nvGrpSpPr>
              <p:grpSpPr>
                <a:xfrm>
                  <a:off x="1546584" y="2145058"/>
                  <a:ext cx="44375" cy="95760"/>
                  <a:chOff x="1544531" y="2140590"/>
                  <a:chExt cx="48480" cy="104616"/>
                </a:xfrm>
                <a:grpFill/>
              </p:grpSpPr>
              <p:sp>
                <p:nvSpPr>
                  <p:cNvPr id="160" name="Freeform 94"/>
                  <p:cNvSpPr>
                    <a:spLocks/>
                  </p:cNvSpPr>
                  <p:nvPr/>
                </p:nvSpPr>
                <p:spPr bwMode="auto">
                  <a:xfrm>
                    <a:off x="1550910" y="2192898"/>
                    <a:ext cx="42101" cy="25516"/>
                  </a:xfrm>
                  <a:custGeom>
                    <a:avLst/>
                    <a:gdLst>
                      <a:gd name="T0" fmla="*/ 33 w 33"/>
                      <a:gd name="T1" fmla="*/ 0 h 20"/>
                      <a:gd name="T2" fmla="*/ 28 w 33"/>
                      <a:gd name="T3" fmla="*/ 12 h 20"/>
                      <a:gd name="T4" fmla="*/ 5 w 33"/>
                      <a:gd name="T5" fmla="*/ 20 h 20"/>
                      <a:gd name="T6" fmla="*/ 0 w 33"/>
                      <a:gd name="T7" fmla="*/ 12 h 20"/>
                      <a:gd name="T8" fmla="*/ 33 w 33"/>
                      <a:gd name="T9" fmla="*/ 0 h 2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33" h="20">
                        <a:moveTo>
                          <a:pt x="33" y="0"/>
                        </a:moveTo>
                        <a:lnTo>
                          <a:pt x="28" y="12"/>
                        </a:lnTo>
                        <a:lnTo>
                          <a:pt x="5" y="20"/>
                        </a:lnTo>
                        <a:lnTo>
                          <a:pt x="0" y="12"/>
                        </a:lnTo>
                        <a:lnTo>
                          <a:pt x="33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61" name="Freeform 95"/>
                  <p:cNvSpPr>
                    <a:spLocks/>
                  </p:cNvSpPr>
                  <p:nvPr/>
                </p:nvSpPr>
                <p:spPr bwMode="auto">
                  <a:xfrm>
                    <a:off x="1544531" y="2175037"/>
                    <a:ext cx="47205" cy="28067"/>
                  </a:xfrm>
                  <a:custGeom>
                    <a:avLst/>
                    <a:gdLst>
                      <a:gd name="T0" fmla="*/ 33 w 37"/>
                      <a:gd name="T1" fmla="*/ 0 h 22"/>
                      <a:gd name="T2" fmla="*/ 37 w 37"/>
                      <a:gd name="T3" fmla="*/ 10 h 22"/>
                      <a:gd name="T4" fmla="*/ 4 w 37"/>
                      <a:gd name="T5" fmla="*/ 22 h 22"/>
                      <a:gd name="T6" fmla="*/ 0 w 37"/>
                      <a:gd name="T7" fmla="*/ 14 h 22"/>
                      <a:gd name="T8" fmla="*/ 1 w 37"/>
                      <a:gd name="T9" fmla="*/ 12 h 22"/>
                      <a:gd name="T10" fmla="*/ 33 w 37"/>
                      <a:gd name="T11" fmla="*/ 0 h 22"/>
                      <a:gd name="connsiteX0" fmla="*/ 8919 w 10000"/>
                      <a:gd name="connsiteY0" fmla="*/ 0 h 10000"/>
                      <a:gd name="connsiteX1" fmla="*/ 10000 w 10000"/>
                      <a:gd name="connsiteY1" fmla="*/ 4545 h 10000"/>
                      <a:gd name="connsiteX2" fmla="*/ 1081 w 10000"/>
                      <a:gd name="connsiteY2" fmla="*/ 10000 h 10000"/>
                      <a:gd name="connsiteX3" fmla="*/ 0 w 10000"/>
                      <a:gd name="connsiteY3" fmla="*/ 6364 h 10000"/>
                      <a:gd name="connsiteX4" fmla="*/ 8919 w 10000"/>
                      <a:gd name="connsiteY4" fmla="*/ 0 h 100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10000" h="10000">
                        <a:moveTo>
                          <a:pt x="8919" y="0"/>
                        </a:moveTo>
                        <a:lnTo>
                          <a:pt x="10000" y="4545"/>
                        </a:lnTo>
                        <a:lnTo>
                          <a:pt x="1081" y="10000"/>
                        </a:lnTo>
                        <a:lnTo>
                          <a:pt x="0" y="6364"/>
                        </a:lnTo>
                        <a:lnTo>
                          <a:pt x="8919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62" name="Freeform 96"/>
                  <p:cNvSpPr>
                    <a:spLocks/>
                  </p:cNvSpPr>
                  <p:nvPr/>
                </p:nvSpPr>
                <p:spPr bwMode="auto">
                  <a:xfrm>
                    <a:off x="1549634" y="2158451"/>
                    <a:ext cx="34446" cy="24240"/>
                  </a:xfrm>
                  <a:custGeom>
                    <a:avLst/>
                    <a:gdLst>
                      <a:gd name="T0" fmla="*/ 24 w 27"/>
                      <a:gd name="T1" fmla="*/ 0 h 19"/>
                      <a:gd name="T2" fmla="*/ 27 w 27"/>
                      <a:gd name="T3" fmla="*/ 9 h 19"/>
                      <a:gd name="T4" fmla="*/ 0 w 27"/>
                      <a:gd name="T5" fmla="*/ 19 h 19"/>
                      <a:gd name="T6" fmla="*/ 3 w 27"/>
                      <a:gd name="T7" fmla="*/ 7 h 19"/>
                      <a:gd name="T8" fmla="*/ 24 w 27"/>
                      <a:gd name="T9" fmla="*/ 0 h 1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7" h="19">
                        <a:moveTo>
                          <a:pt x="24" y="0"/>
                        </a:moveTo>
                        <a:lnTo>
                          <a:pt x="27" y="9"/>
                        </a:lnTo>
                        <a:lnTo>
                          <a:pt x="0" y="19"/>
                        </a:lnTo>
                        <a:lnTo>
                          <a:pt x="3" y="7"/>
                        </a:lnTo>
                        <a:lnTo>
                          <a:pt x="24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63" name="Freeform 97"/>
                  <p:cNvSpPr>
                    <a:spLocks/>
                  </p:cNvSpPr>
                  <p:nvPr/>
                </p:nvSpPr>
                <p:spPr bwMode="auto">
                  <a:xfrm>
                    <a:off x="1558565" y="2215862"/>
                    <a:ext cx="24240" cy="29344"/>
                  </a:xfrm>
                  <a:custGeom>
                    <a:avLst/>
                    <a:gdLst>
                      <a:gd name="T0" fmla="*/ 19 w 19"/>
                      <a:gd name="T1" fmla="*/ 0 h 23"/>
                      <a:gd name="T2" fmla="*/ 7 w 19"/>
                      <a:gd name="T3" fmla="*/ 23 h 23"/>
                      <a:gd name="T4" fmla="*/ 0 w 19"/>
                      <a:gd name="T5" fmla="*/ 7 h 23"/>
                      <a:gd name="T6" fmla="*/ 19 w 19"/>
                      <a:gd name="T7" fmla="*/ 0 h 2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19" h="23">
                        <a:moveTo>
                          <a:pt x="19" y="0"/>
                        </a:moveTo>
                        <a:lnTo>
                          <a:pt x="7" y="23"/>
                        </a:lnTo>
                        <a:lnTo>
                          <a:pt x="0" y="7"/>
                        </a:lnTo>
                        <a:lnTo>
                          <a:pt x="19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  <p:sp>
                <p:nvSpPr>
                  <p:cNvPr id="164" name="Freeform 98"/>
                  <p:cNvSpPr>
                    <a:spLocks/>
                  </p:cNvSpPr>
                  <p:nvPr/>
                </p:nvSpPr>
                <p:spPr bwMode="auto">
                  <a:xfrm>
                    <a:off x="1557289" y="2140590"/>
                    <a:ext cx="21688" cy="20412"/>
                  </a:xfrm>
                  <a:custGeom>
                    <a:avLst/>
                    <a:gdLst>
                      <a:gd name="T0" fmla="*/ 13 w 17"/>
                      <a:gd name="T1" fmla="*/ 0 h 16"/>
                      <a:gd name="T2" fmla="*/ 17 w 17"/>
                      <a:gd name="T3" fmla="*/ 10 h 16"/>
                      <a:gd name="T4" fmla="*/ 0 w 17"/>
                      <a:gd name="T5" fmla="*/ 16 h 16"/>
                      <a:gd name="T6" fmla="*/ 5 w 17"/>
                      <a:gd name="T7" fmla="*/ 0 h 16"/>
                      <a:gd name="T8" fmla="*/ 13 w 17"/>
                      <a:gd name="T9" fmla="*/ 0 h 1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7" h="16">
                        <a:moveTo>
                          <a:pt x="13" y="0"/>
                        </a:moveTo>
                        <a:lnTo>
                          <a:pt x="17" y="10"/>
                        </a:lnTo>
                        <a:lnTo>
                          <a:pt x="0" y="16"/>
                        </a:lnTo>
                        <a:lnTo>
                          <a:pt x="5" y="0"/>
                        </a:lnTo>
                        <a:lnTo>
                          <a:pt x="13" y="0"/>
                        </a:lnTo>
                        <a:close/>
                      </a:path>
                    </a:pathLst>
                  </a:custGeom>
                  <a:grpFill/>
                  <a:ln w="0">
                    <a:noFill/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pPr>
                      <a:defRPr/>
                    </a:pPr>
                    <a:endParaRPr lang="en-US" kern="0">
                      <a:solidFill>
                        <a:prstClr val="black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174" name="Group 173"/>
          <p:cNvGrpSpPr/>
          <p:nvPr/>
        </p:nvGrpSpPr>
        <p:grpSpPr>
          <a:xfrm>
            <a:off x="8011641" y="2219653"/>
            <a:ext cx="522760" cy="648238"/>
            <a:chOff x="690622" y="3966187"/>
            <a:chExt cx="669174" cy="825115"/>
          </a:xfrm>
          <a:solidFill>
            <a:srgbClr val="FC491E"/>
          </a:solidFill>
          <a:effectLst/>
        </p:grpSpPr>
        <p:sp>
          <p:nvSpPr>
            <p:cNvPr id="175" name="Freeform 174"/>
            <p:cNvSpPr/>
            <p:nvPr/>
          </p:nvSpPr>
          <p:spPr>
            <a:xfrm>
              <a:off x="890740" y="3966187"/>
              <a:ext cx="268507" cy="171280"/>
            </a:xfrm>
            <a:custGeom>
              <a:avLst/>
              <a:gdLst>
                <a:gd name="connsiteX0" fmla="*/ 742908 w 1483653"/>
                <a:gd name="connsiteY0" fmla="*/ 129981 h 946421"/>
                <a:gd name="connsiteX1" fmla="*/ 547400 w 1483653"/>
                <a:gd name="connsiteY1" fmla="*/ 271991 h 946421"/>
                <a:gd name="connsiteX2" fmla="*/ 540469 w 1483653"/>
                <a:gd name="connsiteY2" fmla="*/ 328945 h 946421"/>
                <a:gd name="connsiteX3" fmla="*/ 938498 w 1483653"/>
                <a:gd name="connsiteY3" fmla="*/ 328945 h 946421"/>
                <a:gd name="connsiteX4" fmla="*/ 937502 w 1483653"/>
                <a:gd name="connsiteY4" fmla="*/ 305333 h 946421"/>
                <a:gd name="connsiteX5" fmla="*/ 742908 w 1483653"/>
                <a:gd name="connsiteY5" fmla="*/ 129981 h 946421"/>
                <a:gd name="connsiteX6" fmla="*/ 746808 w 1483653"/>
                <a:gd name="connsiteY6" fmla="*/ 8 h 946421"/>
                <a:gd name="connsiteX7" fmla="*/ 1069432 w 1483653"/>
                <a:gd name="connsiteY7" fmla="*/ 292330 h 946421"/>
                <a:gd name="connsiteX8" fmla="*/ 1075222 w 1483653"/>
                <a:gd name="connsiteY8" fmla="*/ 328945 h 946421"/>
                <a:gd name="connsiteX9" fmla="*/ 1483653 w 1483653"/>
                <a:gd name="connsiteY9" fmla="*/ 328945 h 946421"/>
                <a:gd name="connsiteX10" fmla="*/ 1483653 w 1483653"/>
                <a:gd name="connsiteY10" fmla="*/ 852948 h 946421"/>
                <a:gd name="connsiteX11" fmla="*/ 1376396 w 1483653"/>
                <a:gd name="connsiteY11" fmla="*/ 945518 h 946421"/>
                <a:gd name="connsiteX12" fmla="*/ 90403 w 1483653"/>
                <a:gd name="connsiteY12" fmla="*/ 941109 h 946421"/>
                <a:gd name="connsiteX13" fmla="*/ 384 w 1483653"/>
                <a:gd name="connsiteY13" fmla="*/ 901437 h 946421"/>
                <a:gd name="connsiteX14" fmla="*/ 5908 w 1483653"/>
                <a:gd name="connsiteY14" fmla="*/ 328945 h 946421"/>
                <a:gd name="connsiteX15" fmla="*/ 400741 w 1483653"/>
                <a:gd name="connsiteY15" fmla="*/ 328945 h 946421"/>
                <a:gd name="connsiteX16" fmla="*/ 412500 w 1483653"/>
                <a:gd name="connsiteY16" fmla="*/ 233264 h 946421"/>
                <a:gd name="connsiteX17" fmla="*/ 746808 w 1483653"/>
                <a:gd name="connsiteY17" fmla="*/ 8 h 946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483653" h="946421">
                  <a:moveTo>
                    <a:pt x="742908" y="129981"/>
                  </a:moveTo>
                  <a:cubicBezTo>
                    <a:pt x="675438" y="132970"/>
                    <a:pt x="575042" y="151373"/>
                    <a:pt x="547400" y="271991"/>
                  </a:cubicBezTo>
                  <a:lnTo>
                    <a:pt x="540469" y="328945"/>
                  </a:lnTo>
                  <a:lnTo>
                    <a:pt x="938498" y="328945"/>
                  </a:lnTo>
                  <a:lnTo>
                    <a:pt x="937502" y="305333"/>
                  </a:lnTo>
                  <a:cubicBezTo>
                    <a:pt x="932496" y="239804"/>
                    <a:pt x="904325" y="129128"/>
                    <a:pt x="742908" y="129981"/>
                  </a:cubicBezTo>
                  <a:close/>
                  <a:moveTo>
                    <a:pt x="746808" y="8"/>
                  </a:moveTo>
                  <a:cubicBezTo>
                    <a:pt x="1021501" y="-1445"/>
                    <a:pt x="1053932" y="186376"/>
                    <a:pt x="1069432" y="292330"/>
                  </a:cubicBezTo>
                  <a:lnTo>
                    <a:pt x="1075222" y="328945"/>
                  </a:lnTo>
                  <a:lnTo>
                    <a:pt x="1483653" y="328945"/>
                  </a:lnTo>
                  <a:lnTo>
                    <a:pt x="1483653" y="852948"/>
                  </a:lnTo>
                  <a:cubicBezTo>
                    <a:pt x="1469586" y="941109"/>
                    <a:pt x="1420824" y="949925"/>
                    <a:pt x="1376396" y="945518"/>
                  </a:cubicBezTo>
                  <a:lnTo>
                    <a:pt x="90403" y="941109"/>
                  </a:lnTo>
                  <a:cubicBezTo>
                    <a:pt x="34374" y="941109"/>
                    <a:pt x="-4307" y="923478"/>
                    <a:pt x="384" y="901437"/>
                  </a:cubicBezTo>
                  <a:cubicBezTo>
                    <a:pt x="2225" y="710606"/>
                    <a:pt x="4066" y="519776"/>
                    <a:pt x="5908" y="328945"/>
                  </a:cubicBezTo>
                  <a:lnTo>
                    <a:pt x="400741" y="328945"/>
                  </a:lnTo>
                  <a:lnTo>
                    <a:pt x="412500" y="233264"/>
                  </a:lnTo>
                  <a:cubicBezTo>
                    <a:pt x="459859" y="29681"/>
                    <a:pt x="631989" y="5094"/>
                    <a:pt x="746808" y="8"/>
                  </a:cubicBezTo>
                  <a:close/>
                </a:path>
              </a:pathLst>
            </a:custGeom>
            <a:grpFill/>
            <a:ln w="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en-US" kern="0" dirty="0">
                <a:solidFill>
                  <a:prstClr val="white"/>
                </a:solidFill>
              </a:endParaRPr>
            </a:p>
          </p:txBody>
        </p:sp>
        <p:sp>
          <p:nvSpPr>
            <p:cNvPr id="176" name="Freeform 218"/>
            <p:cNvSpPr>
              <a:spLocks/>
            </p:cNvSpPr>
            <p:nvPr/>
          </p:nvSpPr>
          <p:spPr bwMode="auto">
            <a:xfrm>
              <a:off x="900890" y="4275436"/>
              <a:ext cx="363093" cy="36310"/>
            </a:xfrm>
            <a:prstGeom prst="roundRect">
              <a:avLst>
                <a:gd name="adj" fmla="val 47886"/>
              </a:avLst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77" name="Freeform 219"/>
            <p:cNvSpPr>
              <a:spLocks/>
            </p:cNvSpPr>
            <p:nvPr/>
          </p:nvSpPr>
          <p:spPr bwMode="auto">
            <a:xfrm>
              <a:off x="772740" y="4251942"/>
              <a:ext cx="83298" cy="81162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78" name="Freeform 220"/>
            <p:cNvSpPr>
              <a:spLocks/>
            </p:cNvSpPr>
            <p:nvPr/>
          </p:nvSpPr>
          <p:spPr bwMode="auto">
            <a:xfrm>
              <a:off x="900890" y="4424945"/>
              <a:ext cx="363093" cy="36310"/>
            </a:xfrm>
            <a:prstGeom prst="roundRect">
              <a:avLst>
                <a:gd name="adj" fmla="val 50000"/>
              </a:avLst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79" name="Freeform 221"/>
            <p:cNvSpPr>
              <a:spLocks/>
            </p:cNvSpPr>
            <p:nvPr/>
          </p:nvSpPr>
          <p:spPr bwMode="auto">
            <a:xfrm>
              <a:off x="774877" y="4401451"/>
              <a:ext cx="81162" cy="81162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80" name="Freeform 222"/>
            <p:cNvSpPr>
              <a:spLocks/>
            </p:cNvSpPr>
            <p:nvPr/>
          </p:nvSpPr>
          <p:spPr bwMode="auto">
            <a:xfrm>
              <a:off x="898755" y="4574454"/>
              <a:ext cx="363093" cy="36310"/>
            </a:xfrm>
            <a:prstGeom prst="roundRect">
              <a:avLst>
                <a:gd name="adj" fmla="val 50000"/>
              </a:avLst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81" name="Freeform 223"/>
            <p:cNvSpPr>
              <a:spLocks/>
            </p:cNvSpPr>
            <p:nvPr/>
          </p:nvSpPr>
          <p:spPr bwMode="auto">
            <a:xfrm>
              <a:off x="777012" y="4550960"/>
              <a:ext cx="83298" cy="81162"/>
            </a:xfrm>
            <a:prstGeom prst="ellipse">
              <a:avLst/>
            </a:pr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82" name="Freeform 181"/>
            <p:cNvSpPr/>
            <p:nvPr/>
          </p:nvSpPr>
          <p:spPr>
            <a:xfrm>
              <a:off x="690622" y="4025696"/>
              <a:ext cx="669174" cy="765606"/>
            </a:xfrm>
            <a:custGeom>
              <a:avLst/>
              <a:gdLst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527555 w 3697427"/>
                <a:gd name="connsiteY14" fmla="*/ 4219969 h 4227683"/>
                <a:gd name="connsiteX15" fmla="*/ 3489345 w 3697427"/>
                <a:gd name="connsiteY15" fmla="*/ 4227683 h 4227683"/>
                <a:gd name="connsiteX16" fmla="*/ 158198 w 3697427"/>
                <a:gd name="connsiteY16" fmla="*/ 4227683 h 4227683"/>
                <a:gd name="connsiteX17" fmla="*/ 67747 w 3697427"/>
                <a:gd name="connsiteY17" fmla="*/ 4167728 h 4227683"/>
                <a:gd name="connsiteX18" fmla="*/ 63485 w 3697427"/>
                <a:gd name="connsiteY18" fmla="*/ 4146617 h 4227683"/>
                <a:gd name="connsiteX19" fmla="*/ 49627 w 3697427"/>
                <a:gd name="connsiteY19" fmla="*/ 4143819 h 4227683"/>
                <a:gd name="connsiteX20" fmla="*/ 0 w 3697427"/>
                <a:gd name="connsiteY20" fmla="*/ 4068949 h 4227683"/>
                <a:gd name="connsiteX21" fmla="*/ 0 w 3697427"/>
                <a:gd name="connsiteY21" fmla="*/ 192859 h 4227683"/>
                <a:gd name="connsiteX22" fmla="*/ 6385 w 3697427"/>
                <a:gd name="connsiteY22" fmla="*/ 161231 h 4227683"/>
                <a:gd name="connsiteX23" fmla="*/ 18535 w 3697427"/>
                <a:gd name="connsiteY23" fmla="*/ 143212 h 4227683"/>
                <a:gd name="connsiteX24" fmla="*/ 26619 w 3697427"/>
                <a:gd name="connsiteY24" fmla="*/ 121193 h 4227683"/>
                <a:gd name="connsiteX25" fmla="*/ 226457 w 3697427"/>
                <a:gd name="connsiteY25" fmla="*/ 9200 h 4227683"/>
                <a:gd name="connsiteX26" fmla="*/ 918130 w 3697427"/>
                <a:gd name="connsiteY26" fmla="*/ 9200 h 4227683"/>
                <a:gd name="connsiteX27" fmla="*/ 918129 w 3697427"/>
                <a:gd name="connsiteY27" fmla="*/ 375936 h 4227683"/>
                <a:gd name="connsiteX28" fmla="*/ 312521 w 3697427"/>
                <a:gd name="connsiteY28" fmla="*/ 375936 h 4227683"/>
                <a:gd name="connsiteX29" fmla="*/ 312521 w 3697427"/>
                <a:gd name="connsiteY29" fmla="*/ 3850124 h 4227683"/>
                <a:gd name="connsiteX30" fmla="*/ 3378573 w 3697427"/>
                <a:gd name="connsiteY30" fmla="*/ 3850124 h 4227683"/>
                <a:gd name="connsiteX31" fmla="*/ 3378573 w 3697427"/>
                <a:gd name="connsiteY31" fmla="*/ 370402 h 4227683"/>
                <a:gd name="connsiteX32" fmla="*/ 2776000 w 3697427"/>
                <a:gd name="connsiteY32" fmla="*/ 370403 h 4227683"/>
                <a:gd name="connsiteX33" fmla="*/ 2775999 w 3697427"/>
                <a:gd name="connsiteY33" fmla="*/ 0 h 4227683"/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527555 w 3697427"/>
                <a:gd name="connsiteY14" fmla="*/ 4219969 h 4227683"/>
                <a:gd name="connsiteX15" fmla="*/ 3489345 w 3697427"/>
                <a:gd name="connsiteY15" fmla="*/ 4227683 h 4227683"/>
                <a:gd name="connsiteX16" fmla="*/ 158198 w 3697427"/>
                <a:gd name="connsiteY16" fmla="*/ 4227683 h 4227683"/>
                <a:gd name="connsiteX17" fmla="*/ 67747 w 3697427"/>
                <a:gd name="connsiteY17" fmla="*/ 4167728 h 4227683"/>
                <a:gd name="connsiteX18" fmla="*/ 63485 w 3697427"/>
                <a:gd name="connsiteY18" fmla="*/ 4146617 h 4227683"/>
                <a:gd name="connsiteX19" fmla="*/ 0 w 3697427"/>
                <a:gd name="connsiteY19" fmla="*/ 4068949 h 4227683"/>
                <a:gd name="connsiteX20" fmla="*/ 0 w 3697427"/>
                <a:gd name="connsiteY20" fmla="*/ 192859 h 4227683"/>
                <a:gd name="connsiteX21" fmla="*/ 6385 w 3697427"/>
                <a:gd name="connsiteY21" fmla="*/ 161231 h 4227683"/>
                <a:gd name="connsiteX22" fmla="*/ 18535 w 3697427"/>
                <a:gd name="connsiteY22" fmla="*/ 143212 h 4227683"/>
                <a:gd name="connsiteX23" fmla="*/ 26619 w 3697427"/>
                <a:gd name="connsiteY23" fmla="*/ 121193 h 4227683"/>
                <a:gd name="connsiteX24" fmla="*/ 226457 w 3697427"/>
                <a:gd name="connsiteY24" fmla="*/ 9200 h 4227683"/>
                <a:gd name="connsiteX25" fmla="*/ 918130 w 3697427"/>
                <a:gd name="connsiteY25" fmla="*/ 9200 h 4227683"/>
                <a:gd name="connsiteX26" fmla="*/ 918129 w 3697427"/>
                <a:gd name="connsiteY26" fmla="*/ 375936 h 4227683"/>
                <a:gd name="connsiteX27" fmla="*/ 312521 w 3697427"/>
                <a:gd name="connsiteY27" fmla="*/ 375936 h 4227683"/>
                <a:gd name="connsiteX28" fmla="*/ 312521 w 3697427"/>
                <a:gd name="connsiteY28" fmla="*/ 3850124 h 4227683"/>
                <a:gd name="connsiteX29" fmla="*/ 3378573 w 3697427"/>
                <a:gd name="connsiteY29" fmla="*/ 3850124 h 4227683"/>
                <a:gd name="connsiteX30" fmla="*/ 3378573 w 3697427"/>
                <a:gd name="connsiteY30" fmla="*/ 370402 h 4227683"/>
                <a:gd name="connsiteX31" fmla="*/ 2776000 w 3697427"/>
                <a:gd name="connsiteY31" fmla="*/ 370403 h 4227683"/>
                <a:gd name="connsiteX32" fmla="*/ 2775999 w 3697427"/>
                <a:gd name="connsiteY32" fmla="*/ 0 h 4227683"/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527555 w 3697427"/>
                <a:gd name="connsiteY14" fmla="*/ 4219969 h 4227683"/>
                <a:gd name="connsiteX15" fmla="*/ 3489345 w 3697427"/>
                <a:gd name="connsiteY15" fmla="*/ 4227683 h 4227683"/>
                <a:gd name="connsiteX16" fmla="*/ 158198 w 3697427"/>
                <a:gd name="connsiteY16" fmla="*/ 4227683 h 4227683"/>
                <a:gd name="connsiteX17" fmla="*/ 67747 w 3697427"/>
                <a:gd name="connsiteY17" fmla="*/ 4167728 h 4227683"/>
                <a:gd name="connsiteX18" fmla="*/ 0 w 3697427"/>
                <a:gd name="connsiteY18" fmla="*/ 4068949 h 4227683"/>
                <a:gd name="connsiteX19" fmla="*/ 0 w 3697427"/>
                <a:gd name="connsiteY19" fmla="*/ 192859 h 4227683"/>
                <a:gd name="connsiteX20" fmla="*/ 6385 w 3697427"/>
                <a:gd name="connsiteY20" fmla="*/ 161231 h 4227683"/>
                <a:gd name="connsiteX21" fmla="*/ 18535 w 3697427"/>
                <a:gd name="connsiteY21" fmla="*/ 143212 h 4227683"/>
                <a:gd name="connsiteX22" fmla="*/ 26619 w 3697427"/>
                <a:gd name="connsiteY22" fmla="*/ 121193 h 4227683"/>
                <a:gd name="connsiteX23" fmla="*/ 226457 w 3697427"/>
                <a:gd name="connsiteY23" fmla="*/ 9200 h 4227683"/>
                <a:gd name="connsiteX24" fmla="*/ 918130 w 3697427"/>
                <a:gd name="connsiteY24" fmla="*/ 9200 h 4227683"/>
                <a:gd name="connsiteX25" fmla="*/ 918129 w 3697427"/>
                <a:gd name="connsiteY25" fmla="*/ 375936 h 4227683"/>
                <a:gd name="connsiteX26" fmla="*/ 312521 w 3697427"/>
                <a:gd name="connsiteY26" fmla="*/ 375936 h 4227683"/>
                <a:gd name="connsiteX27" fmla="*/ 312521 w 3697427"/>
                <a:gd name="connsiteY27" fmla="*/ 3850124 h 4227683"/>
                <a:gd name="connsiteX28" fmla="*/ 3378573 w 3697427"/>
                <a:gd name="connsiteY28" fmla="*/ 3850124 h 4227683"/>
                <a:gd name="connsiteX29" fmla="*/ 3378573 w 3697427"/>
                <a:gd name="connsiteY29" fmla="*/ 370402 h 4227683"/>
                <a:gd name="connsiteX30" fmla="*/ 2776000 w 3697427"/>
                <a:gd name="connsiteY30" fmla="*/ 370403 h 4227683"/>
                <a:gd name="connsiteX31" fmla="*/ 2775999 w 3697427"/>
                <a:gd name="connsiteY31" fmla="*/ 0 h 4227683"/>
                <a:gd name="connsiteX0" fmla="*/ 3838563 w 3838563"/>
                <a:gd name="connsiteY0" fmla="*/ 185201 h 4407959"/>
                <a:gd name="connsiteX1" fmla="*/ 3838563 w 3838563"/>
                <a:gd name="connsiteY1" fmla="*/ 185202 h 4407959"/>
                <a:gd name="connsiteX2" fmla="*/ 3838563 w 3838563"/>
                <a:gd name="connsiteY2" fmla="*/ 185201 h 4407959"/>
                <a:gd name="connsiteX3" fmla="*/ 2917135 w 3838563"/>
                <a:gd name="connsiteY3" fmla="*/ 0 h 4407959"/>
                <a:gd name="connsiteX4" fmla="*/ 3618609 w 3838563"/>
                <a:gd name="connsiteY4" fmla="*/ 0 h 4407959"/>
                <a:gd name="connsiteX5" fmla="*/ 3834095 w 3838563"/>
                <a:gd name="connsiteY5" fmla="*/ 147877 h 4407959"/>
                <a:gd name="connsiteX6" fmla="*/ 3838563 w 3838563"/>
                <a:gd name="connsiteY6" fmla="*/ 185201 h 4407959"/>
                <a:gd name="connsiteX7" fmla="*/ 3834095 w 3838563"/>
                <a:gd name="connsiteY7" fmla="*/ 222525 h 4407959"/>
                <a:gd name="connsiteX8" fmla="*/ 3831655 w 3838563"/>
                <a:gd name="connsiteY8" fmla="*/ 229143 h 4407959"/>
                <a:gd name="connsiteX9" fmla="*/ 3831997 w 3838563"/>
                <a:gd name="connsiteY9" fmla="*/ 229650 h 4407959"/>
                <a:gd name="connsiteX10" fmla="*/ 3838511 w 3838563"/>
                <a:gd name="connsiteY10" fmla="*/ 261914 h 4407959"/>
                <a:gd name="connsiteX11" fmla="*/ 3838511 w 3838563"/>
                <a:gd name="connsiteY11" fmla="*/ 4134736 h 4407959"/>
                <a:gd name="connsiteX12" fmla="*/ 3755622 w 3838563"/>
                <a:gd name="connsiteY12" fmla="*/ 4217625 h 4407959"/>
                <a:gd name="connsiteX13" fmla="*/ 3672168 w 3838563"/>
                <a:gd name="connsiteY13" fmla="*/ 4217625 h 4407959"/>
                <a:gd name="connsiteX14" fmla="*/ 3668691 w 3838563"/>
                <a:gd name="connsiteY14" fmla="*/ 4219969 h 4407959"/>
                <a:gd name="connsiteX15" fmla="*/ 3630481 w 3838563"/>
                <a:gd name="connsiteY15" fmla="*/ 4227683 h 4407959"/>
                <a:gd name="connsiteX16" fmla="*/ 299334 w 3838563"/>
                <a:gd name="connsiteY16" fmla="*/ 4227683 h 4407959"/>
                <a:gd name="connsiteX17" fmla="*/ 141136 w 3838563"/>
                <a:gd name="connsiteY17" fmla="*/ 4068949 h 4407959"/>
                <a:gd name="connsiteX18" fmla="*/ 141136 w 3838563"/>
                <a:gd name="connsiteY18" fmla="*/ 192859 h 4407959"/>
                <a:gd name="connsiteX19" fmla="*/ 147521 w 3838563"/>
                <a:gd name="connsiteY19" fmla="*/ 161231 h 4407959"/>
                <a:gd name="connsiteX20" fmla="*/ 159671 w 3838563"/>
                <a:gd name="connsiteY20" fmla="*/ 143212 h 4407959"/>
                <a:gd name="connsiteX21" fmla="*/ 167755 w 3838563"/>
                <a:gd name="connsiteY21" fmla="*/ 121193 h 4407959"/>
                <a:gd name="connsiteX22" fmla="*/ 367593 w 3838563"/>
                <a:gd name="connsiteY22" fmla="*/ 9200 h 4407959"/>
                <a:gd name="connsiteX23" fmla="*/ 1059266 w 3838563"/>
                <a:gd name="connsiteY23" fmla="*/ 9200 h 4407959"/>
                <a:gd name="connsiteX24" fmla="*/ 1059265 w 3838563"/>
                <a:gd name="connsiteY24" fmla="*/ 375936 h 4407959"/>
                <a:gd name="connsiteX25" fmla="*/ 453657 w 3838563"/>
                <a:gd name="connsiteY25" fmla="*/ 375936 h 4407959"/>
                <a:gd name="connsiteX26" fmla="*/ 453657 w 3838563"/>
                <a:gd name="connsiteY26" fmla="*/ 3850124 h 4407959"/>
                <a:gd name="connsiteX27" fmla="*/ 3519709 w 3838563"/>
                <a:gd name="connsiteY27" fmla="*/ 3850124 h 4407959"/>
                <a:gd name="connsiteX28" fmla="*/ 3519709 w 3838563"/>
                <a:gd name="connsiteY28" fmla="*/ 370402 h 4407959"/>
                <a:gd name="connsiteX29" fmla="*/ 2917136 w 3838563"/>
                <a:gd name="connsiteY29" fmla="*/ 370403 h 4407959"/>
                <a:gd name="connsiteX30" fmla="*/ 2917135 w 3838563"/>
                <a:gd name="connsiteY30" fmla="*/ 0 h 4407959"/>
                <a:gd name="connsiteX0" fmla="*/ 3853930 w 3853930"/>
                <a:gd name="connsiteY0" fmla="*/ 185201 h 4281041"/>
                <a:gd name="connsiteX1" fmla="*/ 3853930 w 3853930"/>
                <a:gd name="connsiteY1" fmla="*/ 185202 h 4281041"/>
                <a:gd name="connsiteX2" fmla="*/ 3853930 w 3853930"/>
                <a:gd name="connsiteY2" fmla="*/ 185201 h 4281041"/>
                <a:gd name="connsiteX3" fmla="*/ 2932502 w 3853930"/>
                <a:gd name="connsiteY3" fmla="*/ 0 h 4281041"/>
                <a:gd name="connsiteX4" fmla="*/ 3633976 w 3853930"/>
                <a:gd name="connsiteY4" fmla="*/ 0 h 4281041"/>
                <a:gd name="connsiteX5" fmla="*/ 3849462 w 3853930"/>
                <a:gd name="connsiteY5" fmla="*/ 147877 h 4281041"/>
                <a:gd name="connsiteX6" fmla="*/ 3853930 w 3853930"/>
                <a:gd name="connsiteY6" fmla="*/ 185201 h 4281041"/>
                <a:gd name="connsiteX7" fmla="*/ 3849462 w 3853930"/>
                <a:gd name="connsiteY7" fmla="*/ 222525 h 4281041"/>
                <a:gd name="connsiteX8" fmla="*/ 3847022 w 3853930"/>
                <a:gd name="connsiteY8" fmla="*/ 229143 h 4281041"/>
                <a:gd name="connsiteX9" fmla="*/ 3847364 w 3853930"/>
                <a:gd name="connsiteY9" fmla="*/ 229650 h 4281041"/>
                <a:gd name="connsiteX10" fmla="*/ 3853878 w 3853930"/>
                <a:gd name="connsiteY10" fmla="*/ 261914 h 4281041"/>
                <a:gd name="connsiteX11" fmla="*/ 3853878 w 3853930"/>
                <a:gd name="connsiteY11" fmla="*/ 4134736 h 4281041"/>
                <a:gd name="connsiteX12" fmla="*/ 3770989 w 3853930"/>
                <a:gd name="connsiteY12" fmla="*/ 4217625 h 4281041"/>
                <a:gd name="connsiteX13" fmla="*/ 3687535 w 3853930"/>
                <a:gd name="connsiteY13" fmla="*/ 4217625 h 4281041"/>
                <a:gd name="connsiteX14" fmla="*/ 3684058 w 3853930"/>
                <a:gd name="connsiteY14" fmla="*/ 4219969 h 4281041"/>
                <a:gd name="connsiteX15" fmla="*/ 3645848 w 3853930"/>
                <a:gd name="connsiteY15" fmla="*/ 4227683 h 4281041"/>
                <a:gd name="connsiteX16" fmla="*/ 314701 w 3853930"/>
                <a:gd name="connsiteY16" fmla="*/ 4227683 h 4281041"/>
                <a:gd name="connsiteX17" fmla="*/ 156503 w 3853930"/>
                <a:gd name="connsiteY17" fmla="*/ 4068949 h 4281041"/>
                <a:gd name="connsiteX18" fmla="*/ 156503 w 3853930"/>
                <a:gd name="connsiteY18" fmla="*/ 192859 h 4281041"/>
                <a:gd name="connsiteX19" fmla="*/ 162888 w 3853930"/>
                <a:gd name="connsiteY19" fmla="*/ 161231 h 4281041"/>
                <a:gd name="connsiteX20" fmla="*/ 175038 w 3853930"/>
                <a:gd name="connsiteY20" fmla="*/ 143212 h 4281041"/>
                <a:gd name="connsiteX21" fmla="*/ 183122 w 3853930"/>
                <a:gd name="connsiteY21" fmla="*/ 121193 h 4281041"/>
                <a:gd name="connsiteX22" fmla="*/ 382960 w 3853930"/>
                <a:gd name="connsiteY22" fmla="*/ 9200 h 4281041"/>
                <a:gd name="connsiteX23" fmla="*/ 1074633 w 3853930"/>
                <a:gd name="connsiteY23" fmla="*/ 9200 h 4281041"/>
                <a:gd name="connsiteX24" fmla="*/ 1074632 w 3853930"/>
                <a:gd name="connsiteY24" fmla="*/ 375936 h 4281041"/>
                <a:gd name="connsiteX25" fmla="*/ 469024 w 3853930"/>
                <a:gd name="connsiteY25" fmla="*/ 375936 h 4281041"/>
                <a:gd name="connsiteX26" fmla="*/ 469024 w 3853930"/>
                <a:gd name="connsiteY26" fmla="*/ 3850124 h 4281041"/>
                <a:gd name="connsiteX27" fmla="*/ 3535076 w 3853930"/>
                <a:gd name="connsiteY27" fmla="*/ 3850124 h 4281041"/>
                <a:gd name="connsiteX28" fmla="*/ 3535076 w 3853930"/>
                <a:gd name="connsiteY28" fmla="*/ 370402 h 4281041"/>
                <a:gd name="connsiteX29" fmla="*/ 2932503 w 3853930"/>
                <a:gd name="connsiteY29" fmla="*/ 370403 h 4281041"/>
                <a:gd name="connsiteX30" fmla="*/ 2932502 w 3853930"/>
                <a:gd name="connsiteY30" fmla="*/ 0 h 4281041"/>
                <a:gd name="connsiteX0" fmla="*/ 3989281 w 3989281"/>
                <a:gd name="connsiteY0" fmla="*/ 185201 h 4291961"/>
                <a:gd name="connsiteX1" fmla="*/ 3989281 w 3989281"/>
                <a:gd name="connsiteY1" fmla="*/ 185202 h 4291961"/>
                <a:gd name="connsiteX2" fmla="*/ 3989281 w 3989281"/>
                <a:gd name="connsiteY2" fmla="*/ 185201 h 4291961"/>
                <a:gd name="connsiteX3" fmla="*/ 3067853 w 3989281"/>
                <a:gd name="connsiteY3" fmla="*/ 0 h 4291961"/>
                <a:gd name="connsiteX4" fmla="*/ 3769327 w 3989281"/>
                <a:gd name="connsiteY4" fmla="*/ 0 h 4291961"/>
                <a:gd name="connsiteX5" fmla="*/ 3984813 w 3989281"/>
                <a:gd name="connsiteY5" fmla="*/ 147877 h 4291961"/>
                <a:gd name="connsiteX6" fmla="*/ 3989281 w 3989281"/>
                <a:gd name="connsiteY6" fmla="*/ 185201 h 4291961"/>
                <a:gd name="connsiteX7" fmla="*/ 3984813 w 3989281"/>
                <a:gd name="connsiteY7" fmla="*/ 222525 h 4291961"/>
                <a:gd name="connsiteX8" fmla="*/ 3982373 w 3989281"/>
                <a:gd name="connsiteY8" fmla="*/ 229143 h 4291961"/>
                <a:gd name="connsiteX9" fmla="*/ 3982715 w 3989281"/>
                <a:gd name="connsiteY9" fmla="*/ 229650 h 4291961"/>
                <a:gd name="connsiteX10" fmla="*/ 3989229 w 3989281"/>
                <a:gd name="connsiteY10" fmla="*/ 261914 h 4291961"/>
                <a:gd name="connsiteX11" fmla="*/ 3989229 w 3989281"/>
                <a:gd name="connsiteY11" fmla="*/ 4134736 h 4291961"/>
                <a:gd name="connsiteX12" fmla="*/ 3906340 w 3989281"/>
                <a:gd name="connsiteY12" fmla="*/ 4217625 h 4291961"/>
                <a:gd name="connsiteX13" fmla="*/ 3822886 w 3989281"/>
                <a:gd name="connsiteY13" fmla="*/ 4217625 h 4291961"/>
                <a:gd name="connsiteX14" fmla="*/ 3819409 w 3989281"/>
                <a:gd name="connsiteY14" fmla="*/ 4219969 h 4291961"/>
                <a:gd name="connsiteX15" fmla="*/ 3781199 w 3989281"/>
                <a:gd name="connsiteY15" fmla="*/ 4227683 h 4291961"/>
                <a:gd name="connsiteX16" fmla="*/ 450052 w 3989281"/>
                <a:gd name="connsiteY16" fmla="*/ 4227683 h 4291961"/>
                <a:gd name="connsiteX17" fmla="*/ 291854 w 3989281"/>
                <a:gd name="connsiteY17" fmla="*/ 4068949 h 4291961"/>
                <a:gd name="connsiteX18" fmla="*/ 291854 w 3989281"/>
                <a:gd name="connsiteY18" fmla="*/ 192859 h 4291961"/>
                <a:gd name="connsiteX19" fmla="*/ 298239 w 3989281"/>
                <a:gd name="connsiteY19" fmla="*/ 161231 h 4291961"/>
                <a:gd name="connsiteX20" fmla="*/ 310389 w 3989281"/>
                <a:gd name="connsiteY20" fmla="*/ 143212 h 4291961"/>
                <a:gd name="connsiteX21" fmla="*/ 318473 w 3989281"/>
                <a:gd name="connsiteY21" fmla="*/ 121193 h 4291961"/>
                <a:gd name="connsiteX22" fmla="*/ 518311 w 3989281"/>
                <a:gd name="connsiteY22" fmla="*/ 9200 h 4291961"/>
                <a:gd name="connsiteX23" fmla="*/ 1209984 w 3989281"/>
                <a:gd name="connsiteY23" fmla="*/ 9200 h 4291961"/>
                <a:gd name="connsiteX24" fmla="*/ 1209983 w 3989281"/>
                <a:gd name="connsiteY24" fmla="*/ 375936 h 4291961"/>
                <a:gd name="connsiteX25" fmla="*/ 604375 w 3989281"/>
                <a:gd name="connsiteY25" fmla="*/ 375936 h 4291961"/>
                <a:gd name="connsiteX26" fmla="*/ 604375 w 3989281"/>
                <a:gd name="connsiteY26" fmla="*/ 3850124 h 4291961"/>
                <a:gd name="connsiteX27" fmla="*/ 3670427 w 3989281"/>
                <a:gd name="connsiteY27" fmla="*/ 3850124 h 4291961"/>
                <a:gd name="connsiteX28" fmla="*/ 3670427 w 3989281"/>
                <a:gd name="connsiteY28" fmla="*/ 370402 h 4291961"/>
                <a:gd name="connsiteX29" fmla="*/ 3067854 w 3989281"/>
                <a:gd name="connsiteY29" fmla="*/ 370403 h 4291961"/>
                <a:gd name="connsiteX30" fmla="*/ 3067853 w 3989281"/>
                <a:gd name="connsiteY30" fmla="*/ 0 h 4291961"/>
                <a:gd name="connsiteX0" fmla="*/ 3720039 w 3720039"/>
                <a:gd name="connsiteY0" fmla="*/ 185201 h 4300519"/>
                <a:gd name="connsiteX1" fmla="*/ 3720039 w 3720039"/>
                <a:gd name="connsiteY1" fmla="*/ 185202 h 4300519"/>
                <a:gd name="connsiteX2" fmla="*/ 3720039 w 3720039"/>
                <a:gd name="connsiteY2" fmla="*/ 185201 h 4300519"/>
                <a:gd name="connsiteX3" fmla="*/ 2798611 w 3720039"/>
                <a:gd name="connsiteY3" fmla="*/ 0 h 4300519"/>
                <a:gd name="connsiteX4" fmla="*/ 3500085 w 3720039"/>
                <a:gd name="connsiteY4" fmla="*/ 0 h 4300519"/>
                <a:gd name="connsiteX5" fmla="*/ 3715571 w 3720039"/>
                <a:gd name="connsiteY5" fmla="*/ 147877 h 4300519"/>
                <a:gd name="connsiteX6" fmla="*/ 3720039 w 3720039"/>
                <a:gd name="connsiteY6" fmla="*/ 185201 h 4300519"/>
                <a:gd name="connsiteX7" fmla="*/ 3715571 w 3720039"/>
                <a:gd name="connsiteY7" fmla="*/ 222525 h 4300519"/>
                <a:gd name="connsiteX8" fmla="*/ 3713131 w 3720039"/>
                <a:gd name="connsiteY8" fmla="*/ 229143 h 4300519"/>
                <a:gd name="connsiteX9" fmla="*/ 3713473 w 3720039"/>
                <a:gd name="connsiteY9" fmla="*/ 229650 h 4300519"/>
                <a:gd name="connsiteX10" fmla="*/ 3719987 w 3720039"/>
                <a:gd name="connsiteY10" fmla="*/ 261914 h 4300519"/>
                <a:gd name="connsiteX11" fmla="*/ 3719987 w 3720039"/>
                <a:gd name="connsiteY11" fmla="*/ 4134736 h 4300519"/>
                <a:gd name="connsiteX12" fmla="*/ 3637098 w 3720039"/>
                <a:gd name="connsiteY12" fmla="*/ 4217625 h 4300519"/>
                <a:gd name="connsiteX13" fmla="*/ 3553644 w 3720039"/>
                <a:gd name="connsiteY13" fmla="*/ 4217625 h 4300519"/>
                <a:gd name="connsiteX14" fmla="*/ 3550167 w 3720039"/>
                <a:gd name="connsiteY14" fmla="*/ 4219969 h 4300519"/>
                <a:gd name="connsiteX15" fmla="*/ 3511957 w 3720039"/>
                <a:gd name="connsiteY15" fmla="*/ 4227683 h 4300519"/>
                <a:gd name="connsiteX16" fmla="*/ 180810 w 3720039"/>
                <a:gd name="connsiteY16" fmla="*/ 4227683 h 4300519"/>
                <a:gd name="connsiteX17" fmla="*/ 22612 w 3720039"/>
                <a:gd name="connsiteY17" fmla="*/ 4068949 h 4300519"/>
                <a:gd name="connsiteX18" fmla="*/ 22612 w 3720039"/>
                <a:gd name="connsiteY18" fmla="*/ 192859 h 4300519"/>
                <a:gd name="connsiteX19" fmla="*/ 28997 w 3720039"/>
                <a:gd name="connsiteY19" fmla="*/ 161231 h 4300519"/>
                <a:gd name="connsiteX20" fmla="*/ 41147 w 3720039"/>
                <a:gd name="connsiteY20" fmla="*/ 143212 h 4300519"/>
                <a:gd name="connsiteX21" fmla="*/ 49231 w 3720039"/>
                <a:gd name="connsiteY21" fmla="*/ 121193 h 4300519"/>
                <a:gd name="connsiteX22" fmla="*/ 249069 w 3720039"/>
                <a:gd name="connsiteY22" fmla="*/ 9200 h 4300519"/>
                <a:gd name="connsiteX23" fmla="*/ 940742 w 3720039"/>
                <a:gd name="connsiteY23" fmla="*/ 9200 h 4300519"/>
                <a:gd name="connsiteX24" fmla="*/ 940741 w 3720039"/>
                <a:gd name="connsiteY24" fmla="*/ 375936 h 4300519"/>
                <a:gd name="connsiteX25" fmla="*/ 335133 w 3720039"/>
                <a:gd name="connsiteY25" fmla="*/ 375936 h 4300519"/>
                <a:gd name="connsiteX26" fmla="*/ 335133 w 3720039"/>
                <a:gd name="connsiteY26" fmla="*/ 3850124 h 4300519"/>
                <a:gd name="connsiteX27" fmla="*/ 3401185 w 3720039"/>
                <a:gd name="connsiteY27" fmla="*/ 3850124 h 4300519"/>
                <a:gd name="connsiteX28" fmla="*/ 3401185 w 3720039"/>
                <a:gd name="connsiteY28" fmla="*/ 370402 h 4300519"/>
                <a:gd name="connsiteX29" fmla="*/ 2798612 w 3720039"/>
                <a:gd name="connsiteY29" fmla="*/ 370403 h 4300519"/>
                <a:gd name="connsiteX30" fmla="*/ 2798611 w 3720039"/>
                <a:gd name="connsiteY30" fmla="*/ 0 h 4300519"/>
                <a:gd name="connsiteX0" fmla="*/ 3711257 w 3711257"/>
                <a:gd name="connsiteY0" fmla="*/ 185201 h 4233117"/>
                <a:gd name="connsiteX1" fmla="*/ 3711257 w 3711257"/>
                <a:gd name="connsiteY1" fmla="*/ 185202 h 4233117"/>
                <a:gd name="connsiteX2" fmla="*/ 3711257 w 3711257"/>
                <a:gd name="connsiteY2" fmla="*/ 185201 h 4233117"/>
                <a:gd name="connsiteX3" fmla="*/ 2789829 w 3711257"/>
                <a:gd name="connsiteY3" fmla="*/ 0 h 4233117"/>
                <a:gd name="connsiteX4" fmla="*/ 3491303 w 3711257"/>
                <a:gd name="connsiteY4" fmla="*/ 0 h 4233117"/>
                <a:gd name="connsiteX5" fmla="*/ 3706789 w 3711257"/>
                <a:gd name="connsiteY5" fmla="*/ 147877 h 4233117"/>
                <a:gd name="connsiteX6" fmla="*/ 3711257 w 3711257"/>
                <a:gd name="connsiteY6" fmla="*/ 185201 h 4233117"/>
                <a:gd name="connsiteX7" fmla="*/ 3706789 w 3711257"/>
                <a:gd name="connsiteY7" fmla="*/ 222525 h 4233117"/>
                <a:gd name="connsiteX8" fmla="*/ 3704349 w 3711257"/>
                <a:gd name="connsiteY8" fmla="*/ 229143 h 4233117"/>
                <a:gd name="connsiteX9" fmla="*/ 3704691 w 3711257"/>
                <a:gd name="connsiteY9" fmla="*/ 229650 h 4233117"/>
                <a:gd name="connsiteX10" fmla="*/ 3711205 w 3711257"/>
                <a:gd name="connsiteY10" fmla="*/ 261914 h 4233117"/>
                <a:gd name="connsiteX11" fmla="*/ 3711205 w 3711257"/>
                <a:gd name="connsiteY11" fmla="*/ 4134736 h 4233117"/>
                <a:gd name="connsiteX12" fmla="*/ 3628316 w 3711257"/>
                <a:gd name="connsiteY12" fmla="*/ 4217625 h 4233117"/>
                <a:gd name="connsiteX13" fmla="*/ 3544862 w 3711257"/>
                <a:gd name="connsiteY13" fmla="*/ 4217625 h 4233117"/>
                <a:gd name="connsiteX14" fmla="*/ 3541385 w 3711257"/>
                <a:gd name="connsiteY14" fmla="*/ 4219969 h 4233117"/>
                <a:gd name="connsiteX15" fmla="*/ 3503175 w 3711257"/>
                <a:gd name="connsiteY15" fmla="*/ 4227683 h 4233117"/>
                <a:gd name="connsiteX16" fmla="*/ 172028 w 3711257"/>
                <a:gd name="connsiteY16" fmla="*/ 4227683 h 4233117"/>
                <a:gd name="connsiteX17" fmla="*/ 13830 w 3711257"/>
                <a:gd name="connsiteY17" fmla="*/ 4068949 h 4233117"/>
                <a:gd name="connsiteX18" fmla="*/ 13830 w 3711257"/>
                <a:gd name="connsiteY18" fmla="*/ 192859 h 4233117"/>
                <a:gd name="connsiteX19" fmla="*/ 20215 w 3711257"/>
                <a:gd name="connsiteY19" fmla="*/ 161231 h 4233117"/>
                <a:gd name="connsiteX20" fmla="*/ 32365 w 3711257"/>
                <a:gd name="connsiteY20" fmla="*/ 143212 h 4233117"/>
                <a:gd name="connsiteX21" fmla="*/ 40449 w 3711257"/>
                <a:gd name="connsiteY21" fmla="*/ 121193 h 4233117"/>
                <a:gd name="connsiteX22" fmla="*/ 240287 w 3711257"/>
                <a:gd name="connsiteY22" fmla="*/ 9200 h 4233117"/>
                <a:gd name="connsiteX23" fmla="*/ 931960 w 3711257"/>
                <a:gd name="connsiteY23" fmla="*/ 9200 h 4233117"/>
                <a:gd name="connsiteX24" fmla="*/ 931959 w 3711257"/>
                <a:gd name="connsiteY24" fmla="*/ 375936 h 4233117"/>
                <a:gd name="connsiteX25" fmla="*/ 326351 w 3711257"/>
                <a:gd name="connsiteY25" fmla="*/ 375936 h 4233117"/>
                <a:gd name="connsiteX26" fmla="*/ 326351 w 3711257"/>
                <a:gd name="connsiteY26" fmla="*/ 3850124 h 4233117"/>
                <a:gd name="connsiteX27" fmla="*/ 3392403 w 3711257"/>
                <a:gd name="connsiteY27" fmla="*/ 3850124 h 4233117"/>
                <a:gd name="connsiteX28" fmla="*/ 3392403 w 3711257"/>
                <a:gd name="connsiteY28" fmla="*/ 370402 h 4233117"/>
                <a:gd name="connsiteX29" fmla="*/ 2789830 w 3711257"/>
                <a:gd name="connsiteY29" fmla="*/ 370403 h 4233117"/>
                <a:gd name="connsiteX30" fmla="*/ 2789829 w 3711257"/>
                <a:gd name="connsiteY30" fmla="*/ 0 h 4233117"/>
                <a:gd name="connsiteX0" fmla="*/ 3697855 w 3697855"/>
                <a:gd name="connsiteY0" fmla="*/ 185201 h 4227683"/>
                <a:gd name="connsiteX1" fmla="*/ 3697855 w 3697855"/>
                <a:gd name="connsiteY1" fmla="*/ 185202 h 4227683"/>
                <a:gd name="connsiteX2" fmla="*/ 3697855 w 3697855"/>
                <a:gd name="connsiteY2" fmla="*/ 185201 h 4227683"/>
                <a:gd name="connsiteX3" fmla="*/ 2776427 w 3697855"/>
                <a:gd name="connsiteY3" fmla="*/ 0 h 4227683"/>
                <a:gd name="connsiteX4" fmla="*/ 3477901 w 3697855"/>
                <a:gd name="connsiteY4" fmla="*/ 0 h 4227683"/>
                <a:gd name="connsiteX5" fmla="*/ 3693387 w 3697855"/>
                <a:gd name="connsiteY5" fmla="*/ 147877 h 4227683"/>
                <a:gd name="connsiteX6" fmla="*/ 3697855 w 3697855"/>
                <a:gd name="connsiteY6" fmla="*/ 185201 h 4227683"/>
                <a:gd name="connsiteX7" fmla="*/ 3693387 w 3697855"/>
                <a:gd name="connsiteY7" fmla="*/ 222525 h 4227683"/>
                <a:gd name="connsiteX8" fmla="*/ 3690947 w 3697855"/>
                <a:gd name="connsiteY8" fmla="*/ 229143 h 4227683"/>
                <a:gd name="connsiteX9" fmla="*/ 3691289 w 3697855"/>
                <a:gd name="connsiteY9" fmla="*/ 229650 h 4227683"/>
                <a:gd name="connsiteX10" fmla="*/ 3697803 w 3697855"/>
                <a:gd name="connsiteY10" fmla="*/ 261914 h 4227683"/>
                <a:gd name="connsiteX11" fmla="*/ 3697803 w 3697855"/>
                <a:gd name="connsiteY11" fmla="*/ 4134736 h 4227683"/>
                <a:gd name="connsiteX12" fmla="*/ 3614914 w 3697855"/>
                <a:gd name="connsiteY12" fmla="*/ 4217625 h 4227683"/>
                <a:gd name="connsiteX13" fmla="*/ 3531460 w 3697855"/>
                <a:gd name="connsiteY13" fmla="*/ 4217625 h 4227683"/>
                <a:gd name="connsiteX14" fmla="*/ 3527983 w 3697855"/>
                <a:gd name="connsiteY14" fmla="*/ 4219969 h 4227683"/>
                <a:gd name="connsiteX15" fmla="*/ 3489773 w 3697855"/>
                <a:gd name="connsiteY15" fmla="*/ 4227683 h 4227683"/>
                <a:gd name="connsiteX16" fmla="*/ 158626 w 3697855"/>
                <a:gd name="connsiteY16" fmla="*/ 4227683 h 4227683"/>
                <a:gd name="connsiteX17" fmla="*/ 428 w 3697855"/>
                <a:gd name="connsiteY17" fmla="*/ 4068949 h 4227683"/>
                <a:gd name="connsiteX18" fmla="*/ 428 w 3697855"/>
                <a:gd name="connsiteY18" fmla="*/ 192859 h 4227683"/>
                <a:gd name="connsiteX19" fmla="*/ 6813 w 3697855"/>
                <a:gd name="connsiteY19" fmla="*/ 161231 h 4227683"/>
                <a:gd name="connsiteX20" fmla="*/ 18963 w 3697855"/>
                <a:gd name="connsiteY20" fmla="*/ 143212 h 4227683"/>
                <a:gd name="connsiteX21" fmla="*/ 27047 w 3697855"/>
                <a:gd name="connsiteY21" fmla="*/ 121193 h 4227683"/>
                <a:gd name="connsiteX22" fmla="*/ 226885 w 3697855"/>
                <a:gd name="connsiteY22" fmla="*/ 9200 h 4227683"/>
                <a:gd name="connsiteX23" fmla="*/ 918558 w 3697855"/>
                <a:gd name="connsiteY23" fmla="*/ 9200 h 4227683"/>
                <a:gd name="connsiteX24" fmla="*/ 918557 w 3697855"/>
                <a:gd name="connsiteY24" fmla="*/ 375936 h 4227683"/>
                <a:gd name="connsiteX25" fmla="*/ 312949 w 3697855"/>
                <a:gd name="connsiteY25" fmla="*/ 375936 h 4227683"/>
                <a:gd name="connsiteX26" fmla="*/ 312949 w 3697855"/>
                <a:gd name="connsiteY26" fmla="*/ 3850124 h 4227683"/>
                <a:gd name="connsiteX27" fmla="*/ 3379001 w 3697855"/>
                <a:gd name="connsiteY27" fmla="*/ 3850124 h 4227683"/>
                <a:gd name="connsiteX28" fmla="*/ 3379001 w 3697855"/>
                <a:gd name="connsiteY28" fmla="*/ 370402 h 4227683"/>
                <a:gd name="connsiteX29" fmla="*/ 2776428 w 3697855"/>
                <a:gd name="connsiteY29" fmla="*/ 370403 h 4227683"/>
                <a:gd name="connsiteX30" fmla="*/ 2776427 w 3697855"/>
                <a:gd name="connsiteY30" fmla="*/ 0 h 4227683"/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527555 w 3697427"/>
                <a:gd name="connsiteY14" fmla="*/ 4219969 h 4227683"/>
                <a:gd name="connsiteX15" fmla="*/ 3489345 w 3697427"/>
                <a:gd name="connsiteY15" fmla="*/ 4227683 h 4227683"/>
                <a:gd name="connsiteX16" fmla="*/ 158198 w 3697427"/>
                <a:gd name="connsiteY16" fmla="*/ 4227683 h 4227683"/>
                <a:gd name="connsiteX17" fmla="*/ 0 w 3697427"/>
                <a:gd name="connsiteY17" fmla="*/ 4068949 h 4227683"/>
                <a:gd name="connsiteX18" fmla="*/ 0 w 3697427"/>
                <a:gd name="connsiteY18" fmla="*/ 192859 h 4227683"/>
                <a:gd name="connsiteX19" fmla="*/ 6385 w 3697427"/>
                <a:gd name="connsiteY19" fmla="*/ 161231 h 4227683"/>
                <a:gd name="connsiteX20" fmla="*/ 18535 w 3697427"/>
                <a:gd name="connsiteY20" fmla="*/ 143212 h 4227683"/>
                <a:gd name="connsiteX21" fmla="*/ 26619 w 3697427"/>
                <a:gd name="connsiteY21" fmla="*/ 121193 h 4227683"/>
                <a:gd name="connsiteX22" fmla="*/ 226457 w 3697427"/>
                <a:gd name="connsiteY22" fmla="*/ 9200 h 4227683"/>
                <a:gd name="connsiteX23" fmla="*/ 918130 w 3697427"/>
                <a:gd name="connsiteY23" fmla="*/ 9200 h 4227683"/>
                <a:gd name="connsiteX24" fmla="*/ 918129 w 3697427"/>
                <a:gd name="connsiteY24" fmla="*/ 375936 h 4227683"/>
                <a:gd name="connsiteX25" fmla="*/ 312521 w 3697427"/>
                <a:gd name="connsiteY25" fmla="*/ 375936 h 4227683"/>
                <a:gd name="connsiteX26" fmla="*/ 312521 w 3697427"/>
                <a:gd name="connsiteY26" fmla="*/ 3850124 h 4227683"/>
                <a:gd name="connsiteX27" fmla="*/ 3378573 w 3697427"/>
                <a:gd name="connsiteY27" fmla="*/ 3850124 h 4227683"/>
                <a:gd name="connsiteX28" fmla="*/ 3378573 w 3697427"/>
                <a:gd name="connsiteY28" fmla="*/ 370402 h 4227683"/>
                <a:gd name="connsiteX29" fmla="*/ 2776000 w 3697427"/>
                <a:gd name="connsiteY29" fmla="*/ 370403 h 4227683"/>
                <a:gd name="connsiteX30" fmla="*/ 2775999 w 3697427"/>
                <a:gd name="connsiteY30" fmla="*/ 0 h 4227683"/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527555 w 3697427"/>
                <a:gd name="connsiteY14" fmla="*/ 4219969 h 4227683"/>
                <a:gd name="connsiteX15" fmla="*/ 3489345 w 3697427"/>
                <a:gd name="connsiteY15" fmla="*/ 4227683 h 4227683"/>
                <a:gd name="connsiteX16" fmla="*/ 158198 w 3697427"/>
                <a:gd name="connsiteY16" fmla="*/ 4227683 h 4227683"/>
                <a:gd name="connsiteX17" fmla="*/ 0 w 3697427"/>
                <a:gd name="connsiteY17" fmla="*/ 4068949 h 4227683"/>
                <a:gd name="connsiteX18" fmla="*/ 0 w 3697427"/>
                <a:gd name="connsiteY18" fmla="*/ 192859 h 4227683"/>
                <a:gd name="connsiteX19" fmla="*/ 6385 w 3697427"/>
                <a:gd name="connsiteY19" fmla="*/ 161231 h 4227683"/>
                <a:gd name="connsiteX20" fmla="*/ 18535 w 3697427"/>
                <a:gd name="connsiteY20" fmla="*/ 143212 h 4227683"/>
                <a:gd name="connsiteX21" fmla="*/ 26619 w 3697427"/>
                <a:gd name="connsiteY21" fmla="*/ 121193 h 4227683"/>
                <a:gd name="connsiteX22" fmla="*/ 226457 w 3697427"/>
                <a:gd name="connsiteY22" fmla="*/ 9200 h 4227683"/>
                <a:gd name="connsiteX23" fmla="*/ 918130 w 3697427"/>
                <a:gd name="connsiteY23" fmla="*/ 9200 h 4227683"/>
                <a:gd name="connsiteX24" fmla="*/ 918129 w 3697427"/>
                <a:gd name="connsiteY24" fmla="*/ 375936 h 4227683"/>
                <a:gd name="connsiteX25" fmla="*/ 312521 w 3697427"/>
                <a:gd name="connsiteY25" fmla="*/ 375936 h 4227683"/>
                <a:gd name="connsiteX26" fmla="*/ 312521 w 3697427"/>
                <a:gd name="connsiteY26" fmla="*/ 3850124 h 4227683"/>
                <a:gd name="connsiteX27" fmla="*/ 3378573 w 3697427"/>
                <a:gd name="connsiteY27" fmla="*/ 3850124 h 4227683"/>
                <a:gd name="connsiteX28" fmla="*/ 3378573 w 3697427"/>
                <a:gd name="connsiteY28" fmla="*/ 370402 h 4227683"/>
                <a:gd name="connsiteX29" fmla="*/ 2776000 w 3697427"/>
                <a:gd name="connsiteY29" fmla="*/ 370403 h 4227683"/>
                <a:gd name="connsiteX30" fmla="*/ 2775999 w 3697427"/>
                <a:gd name="connsiteY30" fmla="*/ 0 h 4227683"/>
                <a:gd name="connsiteX0" fmla="*/ 3697427 w 3697427"/>
                <a:gd name="connsiteY0" fmla="*/ 185201 h 4227683"/>
                <a:gd name="connsiteX1" fmla="*/ 3697427 w 3697427"/>
                <a:gd name="connsiteY1" fmla="*/ 185202 h 4227683"/>
                <a:gd name="connsiteX2" fmla="*/ 3697427 w 3697427"/>
                <a:gd name="connsiteY2" fmla="*/ 185201 h 4227683"/>
                <a:gd name="connsiteX3" fmla="*/ 2775999 w 3697427"/>
                <a:gd name="connsiteY3" fmla="*/ 0 h 4227683"/>
                <a:gd name="connsiteX4" fmla="*/ 3477473 w 3697427"/>
                <a:gd name="connsiteY4" fmla="*/ 0 h 4227683"/>
                <a:gd name="connsiteX5" fmla="*/ 3692959 w 3697427"/>
                <a:gd name="connsiteY5" fmla="*/ 147877 h 4227683"/>
                <a:gd name="connsiteX6" fmla="*/ 3697427 w 3697427"/>
                <a:gd name="connsiteY6" fmla="*/ 185201 h 4227683"/>
                <a:gd name="connsiteX7" fmla="*/ 3692959 w 3697427"/>
                <a:gd name="connsiteY7" fmla="*/ 222525 h 4227683"/>
                <a:gd name="connsiteX8" fmla="*/ 3690519 w 3697427"/>
                <a:gd name="connsiteY8" fmla="*/ 229143 h 4227683"/>
                <a:gd name="connsiteX9" fmla="*/ 3690861 w 3697427"/>
                <a:gd name="connsiteY9" fmla="*/ 229650 h 4227683"/>
                <a:gd name="connsiteX10" fmla="*/ 3697375 w 3697427"/>
                <a:gd name="connsiteY10" fmla="*/ 261914 h 4227683"/>
                <a:gd name="connsiteX11" fmla="*/ 3697375 w 3697427"/>
                <a:gd name="connsiteY11" fmla="*/ 4134736 h 4227683"/>
                <a:gd name="connsiteX12" fmla="*/ 3614486 w 3697427"/>
                <a:gd name="connsiteY12" fmla="*/ 4217625 h 4227683"/>
                <a:gd name="connsiteX13" fmla="*/ 3531032 w 3697427"/>
                <a:gd name="connsiteY13" fmla="*/ 4217625 h 4227683"/>
                <a:gd name="connsiteX14" fmla="*/ 3489345 w 3697427"/>
                <a:gd name="connsiteY14" fmla="*/ 4227683 h 4227683"/>
                <a:gd name="connsiteX15" fmla="*/ 158198 w 3697427"/>
                <a:gd name="connsiteY15" fmla="*/ 4227683 h 4227683"/>
                <a:gd name="connsiteX16" fmla="*/ 0 w 3697427"/>
                <a:gd name="connsiteY16" fmla="*/ 4068949 h 4227683"/>
                <a:gd name="connsiteX17" fmla="*/ 0 w 3697427"/>
                <a:gd name="connsiteY17" fmla="*/ 192859 h 4227683"/>
                <a:gd name="connsiteX18" fmla="*/ 6385 w 3697427"/>
                <a:gd name="connsiteY18" fmla="*/ 161231 h 4227683"/>
                <a:gd name="connsiteX19" fmla="*/ 18535 w 3697427"/>
                <a:gd name="connsiteY19" fmla="*/ 143212 h 4227683"/>
                <a:gd name="connsiteX20" fmla="*/ 26619 w 3697427"/>
                <a:gd name="connsiteY20" fmla="*/ 121193 h 4227683"/>
                <a:gd name="connsiteX21" fmla="*/ 226457 w 3697427"/>
                <a:gd name="connsiteY21" fmla="*/ 9200 h 4227683"/>
                <a:gd name="connsiteX22" fmla="*/ 918130 w 3697427"/>
                <a:gd name="connsiteY22" fmla="*/ 9200 h 4227683"/>
                <a:gd name="connsiteX23" fmla="*/ 918129 w 3697427"/>
                <a:gd name="connsiteY23" fmla="*/ 375936 h 4227683"/>
                <a:gd name="connsiteX24" fmla="*/ 312521 w 3697427"/>
                <a:gd name="connsiteY24" fmla="*/ 375936 h 4227683"/>
                <a:gd name="connsiteX25" fmla="*/ 312521 w 3697427"/>
                <a:gd name="connsiteY25" fmla="*/ 3850124 h 4227683"/>
                <a:gd name="connsiteX26" fmla="*/ 3378573 w 3697427"/>
                <a:gd name="connsiteY26" fmla="*/ 3850124 h 4227683"/>
                <a:gd name="connsiteX27" fmla="*/ 3378573 w 3697427"/>
                <a:gd name="connsiteY27" fmla="*/ 370402 h 4227683"/>
                <a:gd name="connsiteX28" fmla="*/ 2776000 w 3697427"/>
                <a:gd name="connsiteY28" fmla="*/ 370403 h 4227683"/>
                <a:gd name="connsiteX29" fmla="*/ 2775999 w 3697427"/>
                <a:gd name="connsiteY29" fmla="*/ 0 h 4227683"/>
                <a:gd name="connsiteX0" fmla="*/ 3697427 w 3697427"/>
                <a:gd name="connsiteY0" fmla="*/ 185201 h 4447021"/>
                <a:gd name="connsiteX1" fmla="*/ 3697427 w 3697427"/>
                <a:gd name="connsiteY1" fmla="*/ 185202 h 4447021"/>
                <a:gd name="connsiteX2" fmla="*/ 3697427 w 3697427"/>
                <a:gd name="connsiteY2" fmla="*/ 185201 h 4447021"/>
                <a:gd name="connsiteX3" fmla="*/ 2775999 w 3697427"/>
                <a:gd name="connsiteY3" fmla="*/ 0 h 4447021"/>
                <a:gd name="connsiteX4" fmla="*/ 3477473 w 3697427"/>
                <a:gd name="connsiteY4" fmla="*/ 0 h 4447021"/>
                <a:gd name="connsiteX5" fmla="*/ 3692959 w 3697427"/>
                <a:gd name="connsiteY5" fmla="*/ 147877 h 4447021"/>
                <a:gd name="connsiteX6" fmla="*/ 3697427 w 3697427"/>
                <a:gd name="connsiteY6" fmla="*/ 185201 h 4447021"/>
                <a:gd name="connsiteX7" fmla="*/ 3692959 w 3697427"/>
                <a:gd name="connsiteY7" fmla="*/ 222525 h 4447021"/>
                <a:gd name="connsiteX8" fmla="*/ 3690519 w 3697427"/>
                <a:gd name="connsiteY8" fmla="*/ 229143 h 4447021"/>
                <a:gd name="connsiteX9" fmla="*/ 3690861 w 3697427"/>
                <a:gd name="connsiteY9" fmla="*/ 229650 h 4447021"/>
                <a:gd name="connsiteX10" fmla="*/ 3697375 w 3697427"/>
                <a:gd name="connsiteY10" fmla="*/ 261914 h 4447021"/>
                <a:gd name="connsiteX11" fmla="*/ 3697375 w 3697427"/>
                <a:gd name="connsiteY11" fmla="*/ 4134736 h 4447021"/>
                <a:gd name="connsiteX12" fmla="*/ 3531032 w 3697427"/>
                <a:gd name="connsiteY12" fmla="*/ 4217625 h 4447021"/>
                <a:gd name="connsiteX13" fmla="*/ 3489345 w 3697427"/>
                <a:gd name="connsiteY13" fmla="*/ 4227683 h 4447021"/>
                <a:gd name="connsiteX14" fmla="*/ 158198 w 3697427"/>
                <a:gd name="connsiteY14" fmla="*/ 4227683 h 4447021"/>
                <a:gd name="connsiteX15" fmla="*/ 0 w 3697427"/>
                <a:gd name="connsiteY15" fmla="*/ 4068949 h 4447021"/>
                <a:gd name="connsiteX16" fmla="*/ 0 w 3697427"/>
                <a:gd name="connsiteY16" fmla="*/ 192859 h 4447021"/>
                <a:gd name="connsiteX17" fmla="*/ 6385 w 3697427"/>
                <a:gd name="connsiteY17" fmla="*/ 161231 h 4447021"/>
                <a:gd name="connsiteX18" fmla="*/ 18535 w 3697427"/>
                <a:gd name="connsiteY18" fmla="*/ 143212 h 4447021"/>
                <a:gd name="connsiteX19" fmla="*/ 26619 w 3697427"/>
                <a:gd name="connsiteY19" fmla="*/ 121193 h 4447021"/>
                <a:gd name="connsiteX20" fmla="*/ 226457 w 3697427"/>
                <a:gd name="connsiteY20" fmla="*/ 9200 h 4447021"/>
                <a:gd name="connsiteX21" fmla="*/ 918130 w 3697427"/>
                <a:gd name="connsiteY21" fmla="*/ 9200 h 4447021"/>
                <a:gd name="connsiteX22" fmla="*/ 918129 w 3697427"/>
                <a:gd name="connsiteY22" fmla="*/ 375936 h 4447021"/>
                <a:gd name="connsiteX23" fmla="*/ 312521 w 3697427"/>
                <a:gd name="connsiteY23" fmla="*/ 375936 h 4447021"/>
                <a:gd name="connsiteX24" fmla="*/ 312521 w 3697427"/>
                <a:gd name="connsiteY24" fmla="*/ 3850124 h 4447021"/>
                <a:gd name="connsiteX25" fmla="*/ 3378573 w 3697427"/>
                <a:gd name="connsiteY25" fmla="*/ 3850124 h 4447021"/>
                <a:gd name="connsiteX26" fmla="*/ 3378573 w 3697427"/>
                <a:gd name="connsiteY26" fmla="*/ 370402 h 4447021"/>
                <a:gd name="connsiteX27" fmla="*/ 2776000 w 3697427"/>
                <a:gd name="connsiteY27" fmla="*/ 370403 h 4447021"/>
                <a:gd name="connsiteX28" fmla="*/ 2775999 w 3697427"/>
                <a:gd name="connsiteY28" fmla="*/ 0 h 4447021"/>
                <a:gd name="connsiteX0" fmla="*/ 3697427 w 3807994"/>
                <a:gd name="connsiteY0" fmla="*/ 185201 h 4450753"/>
                <a:gd name="connsiteX1" fmla="*/ 3697427 w 3807994"/>
                <a:gd name="connsiteY1" fmla="*/ 185202 h 4450753"/>
                <a:gd name="connsiteX2" fmla="*/ 3697427 w 3807994"/>
                <a:gd name="connsiteY2" fmla="*/ 185201 h 4450753"/>
                <a:gd name="connsiteX3" fmla="*/ 2775999 w 3807994"/>
                <a:gd name="connsiteY3" fmla="*/ 0 h 4450753"/>
                <a:gd name="connsiteX4" fmla="*/ 3477473 w 3807994"/>
                <a:gd name="connsiteY4" fmla="*/ 0 h 4450753"/>
                <a:gd name="connsiteX5" fmla="*/ 3692959 w 3807994"/>
                <a:gd name="connsiteY5" fmla="*/ 147877 h 4450753"/>
                <a:gd name="connsiteX6" fmla="*/ 3697427 w 3807994"/>
                <a:gd name="connsiteY6" fmla="*/ 185201 h 4450753"/>
                <a:gd name="connsiteX7" fmla="*/ 3692959 w 3807994"/>
                <a:gd name="connsiteY7" fmla="*/ 222525 h 4450753"/>
                <a:gd name="connsiteX8" fmla="*/ 3690519 w 3807994"/>
                <a:gd name="connsiteY8" fmla="*/ 229143 h 4450753"/>
                <a:gd name="connsiteX9" fmla="*/ 3690861 w 3807994"/>
                <a:gd name="connsiteY9" fmla="*/ 229650 h 4450753"/>
                <a:gd name="connsiteX10" fmla="*/ 3697375 w 3807994"/>
                <a:gd name="connsiteY10" fmla="*/ 261914 h 4450753"/>
                <a:gd name="connsiteX11" fmla="*/ 3697375 w 3807994"/>
                <a:gd name="connsiteY11" fmla="*/ 4134736 h 4450753"/>
                <a:gd name="connsiteX12" fmla="*/ 3489345 w 3807994"/>
                <a:gd name="connsiteY12" fmla="*/ 4227683 h 4450753"/>
                <a:gd name="connsiteX13" fmla="*/ 158198 w 3807994"/>
                <a:gd name="connsiteY13" fmla="*/ 4227683 h 4450753"/>
                <a:gd name="connsiteX14" fmla="*/ 0 w 3807994"/>
                <a:gd name="connsiteY14" fmla="*/ 4068949 h 4450753"/>
                <a:gd name="connsiteX15" fmla="*/ 0 w 3807994"/>
                <a:gd name="connsiteY15" fmla="*/ 192859 h 4450753"/>
                <a:gd name="connsiteX16" fmla="*/ 6385 w 3807994"/>
                <a:gd name="connsiteY16" fmla="*/ 161231 h 4450753"/>
                <a:gd name="connsiteX17" fmla="*/ 18535 w 3807994"/>
                <a:gd name="connsiteY17" fmla="*/ 143212 h 4450753"/>
                <a:gd name="connsiteX18" fmla="*/ 26619 w 3807994"/>
                <a:gd name="connsiteY18" fmla="*/ 121193 h 4450753"/>
                <a:gd name="connsiteX19" fmla="*/ 226457 w 3807994"/>
                <a:gd name="connsiteY19" fmla="*/ 9200 h 4450753"/>
                <a:gd name="connsiteX20" fmla="*/ 918130 w 3807994"/>
                <a:gd name="connsiteY20" fmla="*/ 9200 h 4450753"/>
                <a:gd name="connsiteX21" fmla="*/ 918129 w 3807994"/>
                <a:gd name="connsiteY21" fmla="*/ 375936 h 4450753"/>
                <a:gd name="connsiteX22" fmla="*/ 312521 w 3807994"/>
                <a:gd name="connsiteY22" fmla="*/ 375936 h 4450753"/>
                <a:gd name="connsiteX23" fmla="*/ 312521 w 3807994"/>
                <a:gd name="connsiteY23" fmla="*/ 3850124 h 4450753"/>
                <a:gd name="connsiteX24" fmla="*/ 3378573 w 3807994"/>
                <a:gd name="connsiteY24" fmla="*/ 3850124 h 4450753"/>
                <a:gd name="connsiteX25" fmla="*/ 3378573 w 3807994"/>
                <a:gd name="connsiteY25" fmla="*/ 370402 h 4450753"/>
                <a:gd name="connsiteX26" fmla="*/ 2776000 w 3807994"/>
                <a:gd name="connsiteY26" fmla="*/ 370403 h 4450753"/>
                <a:gd name="connsiteX27" fmla="*/ 2775999 w 3807994"/>
                <a:gd name="connsiteY27" fmla="*/ 0 h 4450753"/>
                <a:gd name="connsiteX0" fmla="*/ 3697427 w 3697427"/>
                <a:gd name="connsiteY0" fmla="*/ 185201 h 4456904"/>
                <a:gd name="connsiteX1" fmla="*/ 3697427 w 3697427"/>
                <a:gd name="connsiteY1" fmla="*/ 185202 h 4456904"/>
                <a:gd name="connsiteX2" fmla="*/ 3697427 w 3697427"/>
                <a:gd name="connsiteY2" fmla="*/ 185201 h 4456904"/>
                <a:gd name="connsiteX3" fmla="*/ 2775999 w 3697427"/>
                <a:gd name="connsiteY3" fmla="*/ 0 h 4456904"/>
                <a:gd name="connsiteX4" fmla="*/ 3477473 w 3697427"/>
                <a:gd name="connsiteY4" fmla="*/ 0 h 4456904"/>
                <a:gd name="connsiteX5" fmla="*/ 3692959 w 3697427"/>
                <a:gd name="connsiteY5" fmla="*/ 147877 h 4456904"/>
                <a:gd name="connsiteX6" fmla="*/ 3697427 w 3697427"/>
                <a:gd name="connsiteY6" fmla="*/ 185201 h 4456904"/>
                <a:gd name="connsiteX7" fmla="*/ 3692959 w 3697427"/>
                <a:gd name="connsiteY7" fmla="*/ 222525 h 4456904"/>
                <a:gd name="connsiteX8" fmla="*/ 3690519 w 3697427"/>
                <a:gd name="connsiteY8" fmla="*/ 229143 h 4456904"/>
                <a:gd name="connsiteX9" fmla="*/ 3690861 w 3697427"/>
                <a:gd name="connsiteY9" fmla="*/ 229650 h 4456904"/>
                <a:gd name="connsiteX10" fmla="*/ 3697375 w 3697427"/>
                <a:gd name="connsiteY10" fmla="*/ 261914 h 4456904"/>
                <a:gd name="connsiteX11" fmla="*/ 3697375 w 3697427"/>
                <a:gd name="connsiteY11" fmla="*/ 4134736 h 4456904"/>
                <a:gd name="connsiteX12" fmla="*/ 3489345 w 3697427"/>
                <a:gd name="connsiteY12" fmla="*/ 4227683 h 4456904"/>
                <a:gd name="connsiteX13" fmla="*/ 158198 w 3697427"/>
                <a:gd name="connsiteY13" fmla="*/ 4227683 h 4456904"/>
                <a:gd name="connsiteX14" fmla="*/ 0 w 3697427"/>
                <a:gd name="connsiteY14" fmla="*/ 4068949 h 4456904"/>
                <a:gd name="connsiteX15" fmla="*/ 0 w 3697427"/>
                <a:gd name="connsiteY15" fmla="*/ 192859 h 4456904"/>
                <a:gd name="connsiteX16" fmla="*/ 6385 w 3697427"/>
                <a:gd name="connsiteY16" fmla="*/ 161231 h 4456904"/>
                <a:gd name="connsiteX17" fmla="*/ 18535 w 3697427"/>
                <a:gd name="connsiteY17" fmla="*/ 143212 h 4456904"/>
                <a:gd name="connsiteX18" fmla="*/ 26619 w 3697427"/>
                <a:gd name="connsiteY18" fmla="*/ 121193 h 4456904"/>
                <a:gd name="connsiteX19" fmla="*/ 226457 w 3697427"/>
                <a:gd name="connsiteY19" fmla="*/ 9200 h 4456904"/>
                <a:gd name="connsiteX20" fmla="*/ 918130 w 3697427"/>
                <a:gd name="connsiteY20" fmla="*/ 9200 h 4456904"/>
                <a:gd name="connsiteX21" fmla="*/ 918129 w 3697427"/>
                <a:gd name="connsiteY21" fmla="*/ 375936 h 4456904"/>
                <a:gd name="connsiteX22" fmla="*/ 312521 w 3697427"/>
                <a:gd name="connsiteY22" fmla="*/ 375936 h 4456904"/>
                <a:gd name="connsiteX23" fmla="*/ 312521 w 3697427"/>
                <a:gd name="connsiteY23" fmla="*/ 3850124 h 4456904"/>
                <a:gd name="connsiteX24" fmla="*/ 3378573 w 3697427"/>
                <a:gd name="connsiteY24" fmla="*/ 3850124 h 4456904"/>
                <a:gd name="connsiteX25" fmla="*/ 3378573 w 3697427"/>
                <a:gd name="connsiteY25" fmla="*/ 370402 h 4456904"/>
                <a:gd name="connsiteX26" fmla="*/ 2776000 w 3697427"/>
                <a:gd name="connsiteY26" fmla="*/ 370403 h 4456904"/>
                <a:gd name="connsiteX27" fmla="*/ 2775999 w 3697427"/>
                <a:gd name="connsiteY27" fmla="*/ 0 h 4456904"/>
                <a:gd name="connsiteX0" fmla="*/ 3697427 w 3697427"/>
                <a:gd name="connsiteY0" fmla="*/ 185201 h 4228790"/>
                <a:gd name="connsiteX1" fmla="*/ 3697427 w 3697427"/>
                <a:gd name="connsiteY1" fmla="*/ 185202 h 4228790"/>
                <a:gd name="connsiteX2" fmla="*/ 3697427 w 3697427"/>
                <a:gd name="connsiteY2" fmla="*/ 185201 h 4228790"/>
                <a:gd name="connsiteX3" fmla="*/ 2775999 w 3697427"/>
                <a:gd name="connsiteY3" fmla="*/ 0 h 4228790"/>
                <a:gd name="connsiteX4" fmla="*/ 3477473 w 3697427"/>
                <a:gd name="connsiteY4" fmla="*/ 0 h 4228790"/>
                <a:gd name="connsiteX5" fmla="*/ 3692959 w 3697427"/>
                <a:gd name="connsiteY5" fmla="*/ 147877 h 4228790"/>
                <a:gd name="connsiteX6" fmla="*/ 3697427 w 3697427"/>
                <a:gd name="connsiteY6" fmla="*/ 185201 h 4228790"/>
                <a:gd name="connsiteX7" fmla="*/ 3692959 w 3697427"/>
                <a:gd name="connsiteY7" fmla="*/ 222525 h 4228790"/>
                <a:gd name="connsiteX8" fmla="*/ 3690519 w 3697427"/>
                <a:gd name="connsiteY8" fmla="*/ 229143 h 4228790"/>
                <a:gd name="connsiteX9" fmla="*/ 3690861 w 3697427"/>
                <a:gd name="connsiteY9" fmla="*/ 229650 h 4228790"/>
                <a:gd name="connsiteX10" fmla="*/ 3697375 w 3697427"/>
                <a:gd name="connsiteY10" fmla="*/ 261914 h 4228790"/>
                <a:gd name="connsiteX11" fmla="*/ 3697375 w 3697427"/>
                <a:gd name="connsiteY11" fmla="*/ 4134736 h 4228790"/>
                <a:gd name="connsiteX12" fmla="*/ 3489345 w 3697427"/>
                <a:gd name="connsiteY12" fmla="*/ 4227683 h 4228790"/>
                <a:gd name="connsiteX13" fmla="*/ 158198 w 3697427"/>
                <a:gd name="connsiteY13" fmla="*/ 4227683 h 4228790"/>
                <a:gd name="connsiteX14" fmla="*/ 0 w 3697427"/>
                <a:gd name="connsiteY14" fmla="*/ 4068949 h 4228790"/>
                <a:gd name="connsiteX15" fmla="*/ 0 w 3697427"/>
                <a:gd name="connsiteY15" fmla="*/ 192859 h 4228790"/>
                <a:gd name="connsiteX16" fmla="*/ 6385 w 3697427"/>
                <a:gd name="connsiteY16" fmla="*/ 161231 h 4228790"/>
                <a:gd name="connsiteX17" fmla="*/ 18535 w 3697427"/>
                <a:gd name="connsiteY17" fmla="*/ 143212 h 4228790"/>
                <a:gd name="connsiteX18" fmla="*/ 26619 w 3697427"/>
                <a:gd name="connsiteY18" fmla="*/ 121193 h 4228790"/>
                <a:gd name="connsiteX19" fmla="*/ 226457 w 3697427"/>
                <a:gd name="connsiteY19" fmla="*/ 9200 h 4228790"/>
                <a:gd name="connsiteX20" fmla="*/ 918130 w 3697427"/>
                <a:gd name="connsiteY20" fmla="*/ 9200 h 4228790"/>
                <a:gd name="connsiteX21" fmla="*/ 918129 w 3697427"/>
                <a:gd name="connsiteY21" fmla="*/ 375936 h 4228790"/>
                <a:gd name="connsiteX22" fmla="*/ 312521 w 3697427"/>
                <a:gd name="connsiteY22" fmla="*/ 375936 h 4228790"/>
                <a:gd name="connsiteX23" fmla="*/ 312521 w 3697427"/>
                <a:gd name="connsiteY23" fmla="*/ 3850124 h 4228790"/>
                <a:gd name="connsiteX24" fmla="*/ 3378573 w 3697427"/>
                <a:gd name="connsiteY24" fmla="*/ 3850124 h 4228790"/>
                <a:gd name="connsiteX25" fmla="*/ 3378573 w 3697427"/>
                <a:gd name="connsiteY25" fmla="*/ 370402 h 4228790"/>
                <a:gd name="connsiteX26" fmla="*/ 2776000 w 3697427"/>
                <a:gd name="connsiteY26" fmla="*/ 370403 h 4228790"/>
                <a:gd name="connsiteX27" fmla="*/ 2775999 w 3697427"/>
                <a:gd name="connsiteY27" fmla="*/ 0 h 4228790"/>
                <a:gd name="connsiteX0" fmla="*/ 3697427 w 3697427"/>
                <a:gd name="connsiteY0" fmla="*/ 185201 h 4228790"/>
                <a:gd name="connsiteX1" fmla="*/ 3697427 w 3697427"/>
                <a:gd name="connsiteY1" fmla="*/ 185202 h 4228790"/>
                <a:gd name="connsiteX2" fmla="*/ 3697427 w 3697427"/>
                <a:gd name="connsiteY2" fmla="*/ 185201 h 4228790"/>
                <a:gd name="connsiteX3" fmla="*/ 2775999 w 3697427"/>
                <a:gd name="connsiteY3" fmla="*/ 0 h 4228790"/>
                <a:gd name="connsiteX4" fmla="*/ 3477473 w 3697427"/>
                <a:gd name="connsiteY4" fmla="*/ 0 h 4228790"/>
                <a:gd name="connsiteX5" fmla="*/ 3692959 w 3697427"/>
                <a:gd name="connsiteY5" fmla="*/ 147877 h 4228790"/>
                <a:gd name="connsiteX6" fmla="*/ 3697427 w 3697427"/>
                <a:gd name="connsiteY6" fmla="*/ 185201 h 4228790"/>
                <a:gd name="connsiteX7" fmla="*/ 3692959 w 3697427"/>
                <a:gd name="connsiteY7" fmla="*/ 222525 h 4228790"/>
                <a:gd name="connsiteX8" fmla="*/ 3690519 w 3697427"/>
                <a:gd name="connsiteY8" fmla="*/ 229143 h 4228790"/>
                <a:gd name="connsiteX9" fmla="*/ 3690861 w 3697427"/>
                <a:gd name="connsiteY9" fmla="*/ 229650 h 4228790"/>
                <a:gd name="connsiteX10" fmla="*/ 3697375 w 3697427"/>
                <a:gd name="connsiteY10" fmla="*/ 261914 h 4228790"/>
                <a:gd name="connsiteX11" fmla="*/ 3697375 w 3697427"/>
                <a:gd name="connsiteY11" fmla="*/ 4134736 h 4228790"/>
                <a:gd name="connsiteX12" fmla="*/ 3489345 w 3697427"/>
                <a:gd name="connsiteY12" fmla="*/ 4227683 h 4228790"/>
                <a:gd name="connsiteX13" fmla="*/ 158198 w 3697427"/>
                <a:gd name="connsiteY13" fmla="*/ 4227683 h 4228790"/>
                <a:gd name="connsiteX14" fmla="*/ 0 w 3697427"/>
                <a:gd name="connsiteY14" fmla="*/ 4068949 h 4228790"/>
                <a:gd name="connsiteX15" fmla="*/ 0 w 3697427"/>
                <a:gd name="connsiteY15" fmla="*/ 192859 h 4228790"/>
                <a:gd name="connsiteX16" fmla="*/ 6385 w 3697427"/>
                <a:gd name="connsiteY16" fmla="*/ 161231 h 4228790"/>
                <a:gd name="connsiteX17" fmla="*/ 18535 w 3697427"/>
                <a:gd name="connsiteY17" fmla="*/ 143212 h 4228790"/>
                <a:gd name="connsiteX18" fmla="*/ 26619 w 3697427"/>
                <a:gd name="connsiteY18" fmla="*/ 121193 h 4228790"/>
                <a:gd name="connsiteX19" fmla="*/ 226457 w 3697427"/>
                <a:gd name="connsiteY19" fmla="*/ 9200 h 4228790"/>
                <a:gd name="connsiteX20" fmla="*/ 918130 w 3697427"/>
                <a:gd name="connsiteY20" fmla="*/ 9200 h 4228790"/>
                <a:gd name="connsiteX21" fmla="*/ 918129 w 3697427"/>
                <a:gd name="connsiteY21" fmla="*/ 375936 h 4228790"/>
                <a:gd name="connsiteX22" fmla="*/ 312521 w 3697427"/>
                <a:gd name="connsiteY22" fmla="*/ 375936 h 4228790"/>
                <a:gd name="connsiteX23" fmla="*/ 312521 w 3697427"/>
                <a:gd name="connsiteY23" fmla="*/ 3850124 h 4228790"/>
                <a:gd name="connsiteX24" fmla="*/ 3378573 w 3697427"/>
                <a:gd name="connsiteY24" fmla="*/ 3850124 h 4228790"/>
                <a:gd name="connsiteX25" fmla="*/ 3378573 w 3697427"/>
                <a:gd name="connsiteY25" fmla="*/ 370402 h 4228790"/>
                <a:gd name="connsiteX26" fmla="*/ 2776000 w 3697427"/>
                <a:gd name="connsiteY26" fmla="*/ 370403 h 4228790"/>
                <a:gd name="connsiteX27" fmla="*/ 2775999 w 3697427"/>
                <a:gd name="connsiteY27" fmla="*/ 0 h 4228790"/>
                <a:gd name="connsiteX0" fmla="*/ 3697427 w 3697519"/>
                <a:gd name="connsiteY0" fmla="*/ 185201 h 4228790"/>
                <a:gd name="connsiteX1" fmla="*/ 3697427 w 3697519"/>
                <a:gd name="connsiteY1" fmla="*/ 185202 h 4228790"/>
                <a:gd name="connsiteX2" fmla="*/ 3697427 w 3697519"/>
                <a:gd name="connsiteY2" fmla="*/ 185201 h 4228790"/>
                <a:gd name="connsiteX3" fmla="*/ 2775999 w 3697519"/>
                <a:gd name="connsiteY3" fmla="*/ 0 h 4228790"/>
                <a:gd name="connsiteX4" fmla="*/ 3477473 w 3697519"/>
                <a:gd name="connsiteY4" fmla="*/ 0 h 4228790"/>
                <a:gd name="connsiteX5" fmla="*/ 3692959 w 3697519"/>
                <a:gd name="connsiteY5" fmla="*/ 147877 h 4228790"/>
                <a:gd name="connsiteX6" fmla="*/ 3697427 w 3697519"/>
                <a:gd name="connsiteY6" fmla="*/ 185201 h 4228790"/>
                <a:gd name="connsiteX7" fmla="*/ 3692959 w 3697519"/>
                <a:gd name="connsiteY7" fmla="*/ 222525 h 4228790"/>
                <a:gd name="connsiteX8" fmla="*/ 3690519 w 3697519"/>
                <a:gd name="connsiteY8" fmla="*/ 229143 h 4228790"/>
                <a:gd name="connsiteX9" fmla="*/ 3690861 w 3697519"/>
                <a:gd name="connsiteY9" fmla="*/ 229650 h 4228790"/>
                <a:gd name="connsiteX10" fmla="*/ 3697375 w 3697519"/>
                <a:gd name="connsiteY10" fmla="*/ 261914 h 4228790"/>
                <a:gd name="connsiteX11" fmla="*/ 3697375 w 3697519"/>
                <a:gd name="connsiteY11" fmla="*/ 4134736 h 4228790"/>
                <a:gd name="connsiteX12" fmla="*/ 3489345 w 3697519"/>
                <a:gd name="connsiteY12" fmla="*/ 4227683 h 4228790"/>
                <a:gd name="connsiteX13" fmla="*/ 158198 w 3697519"/>
                <a:gd name="connsiteY13" fmla="*/ 4227683 h 4228790"/>
                <a:gd name="connsiteX14" fmla="*/ 0 w 3697519"/>
                <a:gd name="connsiteY14" fmla="*/ 4068949 h 4228790"/>
                <a:gd name="connsiteX15" fmla="*/ 0 w 3697519"/>
                <a:gd name="connsiteY15" fmla="*/ 192859 h 4228790"/>
                <a:gd name="connsiteX16" fmla="*/ 6385 w 3697519"/>
                <a:gd name="connsiteY16" fmla="*/ 161231 h 4228790"/>
                <a:gd name="connsiteX17" fmla="*/ 18535 w 3697519"/>
                <a:gd name="connsiteY17" fmla="*/ 143212 h 4228790"/>
                <a:gd name="connsiteX18" fmla="*/ 26619 w 3697519"/>
                <a:gd name="connsiteY18" fmla="*/ 121193 h 4228790"/>
                <a:gd name="connsiteX19" fmla="*/ 226457 w 3697519"/>
                <a:gd name="connsiteY19" fmla="*/ 9200 h 4228790"/>
                <a:gd name="connsiteX20" fmla="*/ 918130 w 3697519"/>
                <a:gd name="connsiteY20" fmla="*/ 9200 h 4228790"/>
                <a:gd name="connsiteX21" fmla="*/ 918129 w 3697519"/>
                <a:gd name="connsiteY21" fmla="*/ 375936 h 4228790"/>
                <a:gd name="connsiteX22" fmla="*/ 312521 w 3697519"/>
                <a:gd name="connsiteY22" fmla="*/ 375936 h 4228790"/>
                <a:gd name="connsiteX23" fmla="*/ 312521 w 3697519"/>
                <a:gd name="connsiteY23" fmla="*/ 3850124 h 4228790"/>
                <a:gd name="connsiteX24" fmla="*/ 3378573 w 3697519"/>
                <a:gd name="connsiteY24" fmla="*/ 3850124 h 4228790"/>
                <a:gd name="connsiteX25" fmla="*/ 3378573 w 3697519"/>
                <a:gd name="connsiteY25" fmla="*/ 370402 h 4228790"/>
                <a:gd name="connsiteX26" fmla="*/ 2776000 w 3697519"/>
                <a:gd name="connsiteY26" fmla="*/ 370403 h 4228790"/>
                <a:gd name="connsiteX27" fmla="*/ 2775999 w 3697519"/>
                <a:gd name="connsiteY27" fmla="*/ 0 h 4228790"/>
                <a:gd name="connsiteX0" fmla="*/ 3697427 w 3697570"/>
                <a:gd name="connsiteY0" fmla="*/ 185201 h 4227689"/>
                <a:gd name="connsiteX1" fmla="*/ 3697427 w 3697570"/>
                <a:gd name="connsiteY1" fmla="*/ 185202 h 4227689"/>
                <a:gd name="connsiteX2" fmla="*/ 3697427 w 3697570"/>
                <a:gd name="connsiteY2" fmla="*/ 185201 h 4227689"/>
                <a:gd name="connsiteX3" fmla="*/ 2775999 w 3697570"/>
                <a:gd name="connsiteY3" fmla="*/ 0 h 4227689"/>
                <a:gd name="connsiteX4" fmla="*/ 3477473 w 3697570"/>
                <a:gd name="connsiteY4" fmla="*/ 0 h 4227689"/>
                <a:gd name="connsiteX5" fmla="*/ 3692959 w 3697570"/>
                <a:gd name="connsiteY5" fmla="*/ 147877 h 4227689"/>
                <a:gd name="connsiteX6" fmla="*/ 3697427 w 3697570"/>
                <a:gd name="connsiteY6" fmla="*/ 185201 h 4227689"/>
                <a:gd name="connsiteX7" fmla="*/ 3692959 w 3697570"/>
                <a:gd name="connsiteY7" fmla="*/ 222525 h 4227689"/>
                <a:gd name="connsiteX8" fmla="*/ 3690519 w 3697570"/>
                <a:gd name="connsiteY8" fmla="*/ 229143 h 4227689"/>
                <a:gd name="connsiteX9" fmla="*/ 3690861 w 3697570"/>
                <a:gd name="connsiteY9" fmla="*/ 229650 h 4227689"/>
                <a:gd name="connsiteX10" fmla="*/ 3697375 w 3697570"/>
                <a:gd name="connsiteY10" fmla="*/ 261914 h 4227689"/>
                <a:gd name="connsiteX11" fmla="*/ 3697375 w 3697570"/>
                <a:gd name="connsiteY11" fmla="*/ 4134736 h 4227689"/>
                <a:gd name="connsiteX12" fmla="*/ 3489345 w 3697570"/>
                <a:gd name="connsiteY12" fmla="*/ 4227683 h 4227689"/>
                <a:gd name="connsiteX13" fmla="*/ 158198 w 3697570"/>
                <a:gd name="connsiteY13" fmla="*/ 4227683 h 4227689"/>
                <a:gd name="connsiteX14" fmla="*/ 0 w 3697570"/>
                <a:gd name="connsiteY14" fmla="*/ 4068949 h 4227689"/>
                <a:gd name="connsiteX15" fmla="*/ 0 w 3697570"/>
                <a:gd name="connsiteY15" fmla="*/ 192859 h 4227689"/>
                <a:gd name="connsiteX16" fmla="*/ 6385 w 3697570"/>
                <a:gd name="connsiteY16" fmla="*/ 161231 h 4227689"/>
                <a:gd name="connsiteX17" fmla="*/ 18535 w 3697570"/>
                <a:gd name="connsiteY17" fmla="*/ 143212 h 4227689"/>
                <a:gd name="connsiteX18" fmla="*/ 26619 w 3697570"/>
                <a:gd name="connsiteY18" fmla="*/ 121193 h 4227689"/>
                <a:gd name="connsiteX19" fmla="*/ 226457 w 3697570"/>
                <a:gd name="connsiteY19" fmla="*/ 9200 h 4227689"/>
                <a:gd name="connsiteX20" fmla="*/ 918130 w 3697570"/>
                <a:gd name="connsiteY20" fmla="*/ 9200 h 4227689"/>
                <a:gd name="connsiteX21" fmla="*/ 918129 w 3697570"/>
                <a:gd name="connsiteY21" fmla="*/ 375936 h 4227689"/>
                <a:gd name="connsiteX22" fmla="*/ 312521 w 3697570"/>
                <a:gd name="connsiteY22" fmla="*/ 375936 h 4227689"/>
                <a:gd name="connsiteX23" fmla="*/ 312521 w 3697570"/>
                <a:gd name="connsiteY23" fmla="*/ 3850124 h 4227689"/>
                <a:gd name="connsiteX24" fmla="*/ 3378573 w 3697570"/>
                <a:gd name="connsiteY24" fmla="*/ 3850124 h 4227689"/>
                <a:gd name="connsiteX25" fmla="*/ 3378573 w 3697570"/>
                <a:gd name="connsiteY25" fmla="*/ 370402 h 4227689"/>
                <a:gd name="connsiteX26" fmla="*/ 2776000 w 3697570"/>
                <a:gd name="connsiteY26" fmla="*/ 370403 h 4227689"/>
                <a:gd name="connsiteX27" fmla="*/ 2775999 w 3697570"/>
                <a:gd name="connsiteY27" fmla="*/ 0 h 4227689"/>
                <a:gd name="connsiteX0" fmla="*/ 3697427 w 3697570"/>
                <a:gd name="connsiteY0" fmla="*/ 185201 h 4227703"/>
                <a:gd name="connsiteX1" fmla="*/ 3697427 w 3697570"/>
                <a:gd name="connsiteY1" fmla="*/ 185202 h 4227703"/>
                <a:gd name="connsiteX2" fmla="*/ 3697427 w 3697570"/>
                <a:gd name="connsiteY2" fmla="*/ 185201 h 4227703"/>
                <a:gd name="connsiteX3" fmla="*/ 2775999 w 3697570"/>
                <a:gd name="connsiteY3" fmla="*/ 0 h 4227703"/>
                <a:gd name="connsiteX4" fmla="*/ 3477473 w 3697570"/>
                <a:gd name="connsiteY4" fmla="*/ 0 h 4227703"/>
                <a:gd name="connsiteX5" fmla="*/ 3692959 w 3697570"/>
                <a:gd name="connsiteY5" fmla="*/ 147877 h 4227703"/>
                <a:gd name="connsiteX6" fmla="*/ 3697427 w 3697570"/>
                <a:gd name="connsiteY6" fmla="*/ 185201 h 4227703"/>
                <a:gd name="connsiteX7" fmla="*/ 3692959 w 3697570"/>
                <a:gd name="connsiteY7" fmla="*/ 222525 h 4227703"/>
                <a:gd name="connsiteX8" fmla="*/ 3690519 w 3697570"/>
                <a:gd name="connsiteY8" fmla="*/ 229143 h 4227703"/>
                <a:gd name="connsiteX9" fmla="*/ 3690861 w 3697570"/>
                <a:gd name="connsiteY9" fmla="*/ 229650 h 4227703"/>
                <a:gd name="connsiteX10" fmla="*/ 3697375 w 3697570"/>
                <a:gd name="connsiteY10" fmla="*/ 261914 h 4227703"/>
                <a:gd name="connsiteX11" fmla="*/ 3697375 w 3697570"/>
                <a:gd name="connsiteY11" fmla="*/ 4134736 h 4227703"/>
                <a:gd name="connsiteX12" fmla="*/ 3489345 w 3697570"/>
                <a:gd name="connsiteY12" fmla="*/ 4227683 h 4227703"/>
                <a:gd name="connsiteX13" fmla="*/ 158198 w 3697570"/>
                <a:gd name="connsiteY13" fmla="*/ 4227683 h 4227703"/>
                <a:gd name="connsiteX14" fmla="*/ 0 w 3697570"/>
                <a:gd name="connsiteY14" fmla="*/ 4068949 h 4227703"/>
                <a:gd name="connsiteX15" fmla="*/ 0 w 3697570"/>
                <a:gd name="connsiteY15" fmla="*/ 192859 h 4227703"/>
                <a:gd name="connsiteX16" fmla="*/ 6385 w 3697570"/>
                <a:gd name="connsiteY16" fmla="*/ 161231 h 4227703"/>
                <a:gd name="connsiteX17" fmla="*/ 18535 w 3697570"/>
                <a:gd name="connsiteY17" fmla="*/ 143212 h 4227703"/>
                <a:gd name="connsiteX18" fmla="*/ 26619 w 3697570"/>
                <a:gd name="connsiteY18" fmla="*/ 121193 h 4227703"/>
                <a:gd name="connsiteX19" fmla="*/ 226457 w 3697570"/>
                <a:gd name="connsiteY19" fmla="*/ 9200 h 4227703"/>
                <a:gd name="connsiteX20" fmla="*/ 918130 w 3697570"/>
                <a:gd name="connsiteY20" fmla="*/ 9200 h 4227703"/>
                <a:gd name="connsiteX21" fmla="*/ 918129 w 3697570"/>
                <a:gd name="connsiteY21" fmla="*/ 375936 h 4227703"/>
                <a:gd name="connsiteX22" fmla="*/ 312521 w 3697570"/>
                <a:gd name="connsiteY22" fmla="*/ 375936 h 4227703"/>
                <a:gd name="connsiteX23" fmla="*/ 312521 w 3697570"/>
                <a:gd name="connsiteY23" fmla="*/ 3850124 h 4227703"/>
                <a:gd name="connsiteX24" fmla="*/ 3378573 w 3697570"/>
                <a:gd name="connsiteY24" fmla="*/ 3850124 h 4227703"/>
                <a:gd name="connsiteX25" fmla="*/ 3378573 w 3697570"/>
                <a:gd name="connsiteY25" fmla="*/ 370402 h 4227703"/>
                <a:gd name="connsiteX26" fmla="*/ 2776000 w 3697570"/>
                <a:gd name="connsiteY26" fmla="*/ 370403 h 4227703"/>
                <a:gd name="connsiteX27" fmla="*/ 2775999 w 3697570"/>
                <a:gd name="connsiteY27" fmla="*/ 0 h 4227703"/>
                <a:gd name="connsiteX0" fmla="*/ 3697427 w 3697570"/>
                <a:gd name="connsiteY0" fmla="*/ 185201 h 4227703"/>
                <a:gd name="connsiteX1" fmla="*/ 3697427 w 3697570"/>
                <a:gd name="connsiteY1" fmla="*/ 185202 h 4227703"/>
                <a:gd name="connsiteX2" fmla="*/ 3697427 w 3697570"/>
                <a:gd name="connsiteY2" fmla="*/ 185201 h 4227703"/>
                <a:gd name="connsiteX3" fmla="*/ 2775999 w 3697570"/>
                <a:gd name="connsiteY3" fmla="*/ 0 h 4227703"/>
                <a:gd name="connsiteX4" fmla="*/ 3477473 w 3697570"/>
                <a:gd name="connsiteY4" fmla="*/ 0 h 4227703"/>
                <a:gd name="connsiteX5" fmla="*/ 3692959 w 3697570"/>
                <a:gd name="connsiteY5" fmla="*/ 147877 h 4227703"/>
                <a:gd name="connsiteX6" fmla="*/ 3697427 w 3697570"/>
                <a:gd name="connsiteY6" fmla="*/ 185201 h 4227703"/>
                <a:gd name="connsiteX7" fmla="*/ 3692959 w 3697570"/>
                <a:gd name="connsiteY7" fmla="*/ 222525 h 4227703"/>
                <a:gd name="connsiteX8" fmla="*/ 3690519 w 3697570"/>
                <a:gd name="connsiteY8" fmla="*/ 229143 h 4227703"/>
                <a:gd name="connsiteX9" fmla="*/ 3690861 w 3697570"/>
                <a:gd name="connsiteY9" fmla="*/ 229650 h 4227703"/>
                <a:gd name="connsiteX10" fmla="*/ 3697375 w 3697570"/>
                <a:gd name="connsiteY10" fmla="*/ 261914 h 4227703"/>
                <a:gd name="connsiteX11" fmla="*/ 3697375 w 3697570"/>
                <a:gd name="connsiteY11" fmla="*/ 4134736 h 4227703"/>
                <a:gd name="connsiteX12" fmla="*/ 3489345 w 3697570"/>
                <a:gd name="connsiteY12" fmla="*/ 4227683 h 4227703"/>
                <a:gd name="connsiteX13" fmla="*/ 158198 w 3697570"/>
                <a:gd name="connsiteY13" fmla="*/ 4227683 h 4227703"/>
                <a:gd name="connsiteX14" fmla="*/ 0 w 3697570"/>
                <a:gd name="connsiteY14" fmla="*/ 4068949 h 4227703"/>
                <a:gd name="connsiteX15" fmla="*/ 0 w 3697570"/>
                <a:gd name="connsiteY15" fmla="*/ 192859 h 4227703"/>
                <a:gd name="connsiteX16" fmla="*/ 6385 w 3697570"/>
                <a:gd name="connsiteY16" fmla="*/ 161231 h 4227703"/>
                <a:gd name="connsiteX17" fmla="*/ 18535 w 3697570"/>
                <a:gd name="connsiteY17" fmla="*/ 143212 h 4227703"/>
                <a:gd name="connsiteX18" fmla="*/ 26619 w 3697570"/>
                <a:gd name="connsiteY18" fmla="*/ 121193 h 4227703"/>
                <a:gd name="connsiteX19" fmla="*/ 226457 w 3697570"/>
                <a:gd name="connsiteY19" fmla="*/ 9200 h 4227703"/>
                <a:gd name="connsiteX20" fmla="*/ 918130 w 3697570"/>
                <a:gd name="connsiteY20" fmla="*/ 9200 h 4227703"/>
                <a:gd name="connsiteX21" fmla="*/ 918129 w 3697570"/>
                <a:gd name="connsiteY21" fmla="*/ 375936 h 4227703"/>
                <a:gd name="connsiteX22" fmla="*/ 312521 w 3697570"/>
                <a:gd name="connsiteY22" fmla="*/ 375936 h 4227703"/>
                <a:gd name="connsiteX23" fmla="*/ 312521 w 3697570"/>
                <a:gd name="connsiteY23" fmla="*/ 3850124 h 4227703"/>
                <a:gd name="connsiteX24" fmla="*/ 3378573 w 3697570"/>
                <a:gd name="connsiteY24" fmla="*/ 3850124 h 4227703"/>
                <a:gd name="connsiteX25" fmla="*/ 3378573 w 3697570"/>
                <a:gd name="connsiteY25" fmla="*/ 370402 h 4227703"/>
                <a:gd name="connsiteX26" fmla="*/ 2776000 w 3697570"/>
                <a:gd name="connsiteY26" fmla="*/ 370403 h 4227703"/>
                <a:gd name="connsiteX27" fmla="*/ 2775999 w 3697570"/>
                <a:gd name="connsiteY27" fmla="*/ 0 h 4227703"/>
                <a:gd name="connsiteX0" fmla="*/ 3697427 w 3697570"/>
                <a:gd name="connsiteY0" fmla="*/ 185201 h 4227703"/>
                <a:gd name="connsiteX1" fmla="*/ 3697427 w 3697570"/>
                <a:gd name="connsiteY1" fmla="*/ 185202 h 4227703"/>
                <a:gd name="connsiteX2" fmla="*/ 3697427 w 3697570"/>
                <a:gd name="connsiteY2" fmla="*/ 185201 h 4227703"/>
                <a:gd name="connsiteX3" fmla="*/ 2775999 w 3697570"/>
                <a:gd name="connsiteY3" fmla="*/ 0 h 4227703"/>
                <a:gd name="connsiteX4" fmla="*/ 3477473 w 3697570"/>
                <a:gd name="connsiteY4" fmla="*/ 0 h 4227703"/>
                <a:gd name="connsiteX5" fmla="*/ 3692959 w 3697570"/>
                <a:gd name="connsiteY5" fmla="*/ 147877 h 4227703"/>
                <a:gd name="connsiteX6" fmla="*/ 3697427 w 3697570"/>
                <a:gd name="connsiteY6" fmla="*/ 185201 h 4227703"/>
                <a:gd name="connsiteX7" fmla="*/ 3692959 w 3697570"/>
                <a:gd name="connsiteY7" fmla="*/ 222525 h 4227703"/>
                <a:gd name="connsiteX8" fmla="*/ 3690519 w 3697570"/>
                <a:gd name="connsiteY8" fmla="*/ 229143 h 4227703"/>
                <a:gd name="connsiteX9" fmla="*/ 3690861 w 3697570"/>
                <a:gd name="connsiteY9" fmla="*/ 229650 h 4227703"/>
                <a:gd name="connsiteX10" fmla="*/ 3697375 w 3697570"/>
                <a:gd name="connsiteY10" fmla="*/ 261914 h 4227703"/>
                <a:gd name="connsiteX11" fmla="*/ 3697375 w 3697570"/>
                <a:gd name="connsiteY11" fmla="*/ 4134736 h 4227703"/>
                <a:gd name="connsiteX12" fmla="*/ 3489345 w 3697570"/>
                <a:gd name="connsiteY12" fmla="*/ 4227683 h 4227703"/>
                <a:gd name="connsiteX13" fmla="*/ 158198 w 3697570"/>
                <a:gd name="connsiteY13" fmla="*/ 4227683 h 4227703"/>
                <a:gd name="connsiteX14" fmla="*/ 0 w 3697570"/>
                <a:gd name="connsiteY14" fmla="*/ 4068949 h 4227703"/>
                <a:gd name="connsiteX15" fmla="*/ 0 w 3697570"/>
                <a:gd name="connsiteY15" fmla="*/ 192859 h 4227703"/>
                <a:gd name="connsiteX16" fmla="*/ 6385 w 3697570"/>
                <a:gd name="connsiteY16" fmla="*/ 161231 h 4227703"/>
                <a:gd name="connsiteX17" fmla="*/ 18535 w 3697570"/>
                <a:gd name="connsiteY17" fmla="*/ 143212 h 4227703"/>
                <a:gd name="connsiteX18" fmla="*/ 26619 w 3697570"/>
                <a:gd name="connsiteY18" fmla="*/ 121193 h 4227703"/>
                <a:gd name="connsiteX19" fmla="*/ 226457 w 3697570"/>
                <a:gd name="connsiteY19" fmla="*/ 9200 h 4227703"/>
                <a:gd name="connsiteX20" fmla="*/ 918130 w 3697570"/>
                <a:gd name="connsiteY20" fmla="*/ 9200 h 4227703"/>
                <a:gd name="connsiteX21" fmla="*/ 918129 w 3697570"/>
                <a:gd name="connsiteY21" fmla="*/ 375936 h 4227703"/>
                <a:gd name="connsiteX22" fmla="*/ 312521 w 3697570"/>
                <a:gd name="connsiteY22" fmla="*/ 375936 h 4227703"/>
                <a:gd name="connsiteX23" fmla="*/ 312521 w 3697570"/>
                <a:gd name="connsiteY23" fmla="*/ 3850124 h 4227703"/>
                <a:gd name="connsiteX24" fmla="*/ 3378573 w 3697570"/>
                <a:gd name="connsiteY24" fmla="*/ 3850124 h 4227703"/>
                <a:gd name="connsiteX25" fmla="*/ 3378573 w 3697570"/>
                <a:gd name="connsiteY25" fmla="*/ 370402 h 4227703"/>
                <a:gd name="connsiteX26" fmla="*/ 2776000 w 3697570"/>
                <a:gd name="connsiteY26" fmla="*/ 370403 h 4227703"/>
                <a:gd name="connsiteX27" fmla="*/ 2775999 w 3697570"/>
                <a:gd name="connsiteY27" fmla="*/ 0 h 4227703"/>
                <a:gd name="connsiteX0" fmla="*/ 3697427 w 3697570"/>
                <a:gd name="connsiteY0" fmla="*/ 185201 h 4227703"/>
                <a:gd name="connsiteX1" fmla="*/ 3697427 w 3697570"/>
                <a:gd name="connsiteY1" fmla="*/ 185202 h 4227703"/>
                <a:gd name="connsiteX2" fmla="*/ 3697427 w 3697570"/>
                <a:gd name="connsiteY2" fmla="*/ 185201 h 4227703"/>
                <a:gd name="connsiteX3" fmla="*/ 2775999 w 3697570"/>
                <a:gd name="connsiteY3" fmla="*/ 0 h 4227703"/>
                <a:gd name="connsiteX4" fmla="*/ 3477473 w 3697570"/>
                <a:gd name="connsiteY4" fmla="*/ 0 h 4227703"/>
                <a:gd name="connsiteX5" fmla="*/ 3692959 w 3697570"/>
                <a:gd name="connsiteY5" fmla="*/ 147877 h 4227703"/>
                <a:gd name="connsiteX6" fmla="*/ 3697427 w 3697570"/>
                <a:gd name="connsiteY6" fmla="*/ 185201 h 4227703"/>
                <a:gd name="connsiteX7" fmla="*/ 3692959 w 3697570"/>
                <a:gd name="connsiteY7" fmla="*/ 222525 h 4227703"/>
                <a:gd name="connsiteX8" fmla="*/ 3690519 w 3697570"/>
                <a:gd name="connsiteY8" fmla="*/ 229143 h 4227703"/>
                <a:gd name="connsiteX9" fmla="*/ 3690861 w 3697570"/>
                <a:gd name="connsiteY9" fmla="*/ 229650 h 4227703"/>
                <a:gd name="connsiteX10" fmla="*/ 3697375 w 3697570"/>
                <a:gd name="connsiteY10" fmla="*/ 261914 h 4227703"/>
                <a:gd name="connsiteX11" fmla="*/ 3697375 w 3697570"/>
                <a:gd name="connsiteY11" fmla="*/ 4134736 h 4227703"/>
                <a:gd name="connsiteX12" fmla="*/ 3489345 w 3697570"/>
                <a:gd name="connsiteY12" fmla="*/ 4227683 h 4227703"/>
                <a:gd name="connsiteX13" fmla="*/ 158198 w 3697570"/>
                <a:gd name="connsiteY13" fmla="*/ 4227683 h 4227703"/>
                <a:gd name="connsiteX14" fmla="*/ 0 w 3697570"/>
                <a:gd name="connsiteY14" fmla="*/ 4068949 h 4227703"/>
                <a:gd name="connsiteX15" fmla="*/ 0 w 3697570"/>
                <a:gd name="connsiteY15" fmla="*/ 192859 h 4227703"/>
                <a:gd name="connsiteX16" fmla="*/ 6385 w 3697570"/>
                <a:gd name="connsiteY16" fmla="*/ 161231 h 4227703"/>
                <a:gd name="connsiteX17" fmla="*/ 18535 w 3697570"/>
                <a:gd name="connsiteY17" fmla="*/ 143212 h 4227703"/>
                <a:gd name="connsiteX18" fmla="*/ 26619 w 3697570"/>
                <a:gd name="connsiteY18" fmla="*/ 121193 h 4227703"/>
                <a:gd name="connsiteX19" fmla="*/ 226457 w 3697570"/>
                <a:gd name="connsiteY19" fmla="*/ 9200 h 4227703"/>
                <a:gd name="connsiteX20" fmla="*/ 918130 w 3697570"/>
                <a:gd name="connsiteY20" fmla="*/ 9200 h 4227703"/>
                <a:gd name="connsiteX21" fmla="*/ 918129 w 3697570"/>
                <a:gd name="connsiteY21" fmla="*/ 375936 h 4227703"/>
                <a:gd name="connsiteX22" fmla="*/ 312521 w 3697570"/>
                <a:gd name="connsiteY22" fmla="*/ 375936 h 4227703"/>
                <a:gd name="connsiteX23" fmla="*/ 312521 w 3697570"/>
                <a:gd name="connsiteY23" fmla="*/ 3850124 h 4227703"/>
                <a:gd name="connsiteX24" fmla="*/ 3378573 w 3697570"/>
                <a:gd name="connsiteY24" fmla="*/ 3850124 h 4227703"/>
                <a:gd name="connsiteX25" fmla="*/ 3378573 w 3697570"/>
                <a:gd name="connsiteY25" fmla="*/ 370402 h 4227703"/>
                <a:gd name="connsiteX26" fmla="*/ 2776000 w 3697570"/>
                <a:gd name="connsiteY26" fmla="*/ 370403 h 4227703"/>
                <a:gd name="connsiteX27" fmla="*/ 2775999 w 3697570"/>
                <a:gd name="connsiteY27" fmla="*/ 0 h 4227703"/>
                <a:gd name="connsiteX0" fmla="*/ 3697427 w 3697570"/>
                <a:gd name="connsiteY0" fmla="*/ 185201 h 4227703"/>
                <a:gd name="connsiteX1" fmla="*/ 3697427 w 3697570"/>
                <a:gd name="connsiteY1" fmla="*/ 185202 h 4227703"/>
                <a:gd name="connsiteX2" fmla="*/ 3697427 w 3697570"/>
                <a:gd name="connsiteY2" fmla="*/ 185201 h 4227703"/>
                <a:gd name="connsiteX3" fmla="*/ 2775999 w 3697570"/>
                <a:gd name="connsiteY3" fmla="*/ 0 h 4227703"/>
                <a:gd name="connsiteX4" fmla="*/ 3477473 w 3697570"/>
                <a:gd name="connsiteY4" fmla="*/ 0 h 4227703"/>
                <a:gd name="connsiteX5" fmla="*/ 3692959 w 3697570"/>
                <a:gd name="connsiteY5" fmla="*/ 147877 h 4227703"/>
                <a:gd name="connsiteX6" fmla="*/ 3692959 w 3697570"/>
                <a:gd name="connsiteY6" fmla="*/ 222525 h 4227703"/>
                <a:gd name="connsiteX7" fmla="*/ 3690519 w 3697570"/>
                <a:gd name="connsiteY7" fmla="*/ 229143 h 4227703"/>
                <a:gd name="connsiteX8" fmla="*/ 3690861 w 3697570"/>
                <a:gd name="connsiteY8" fmla="*/ 229650 h 4227703"/>
                <a:gd name="connsiteX9" fmla="*/ 3697375 w 3697570"/>
                <a:gd name="connsiteY9" fmla="*/ 261914 h 4227703"/>
                <a:gd name="connsiteX10" fmla="*/ 3697375 w 3697570"/>
                <a:gd name="connsiteY10" fmla="*/ 4134736 h 4227703"/>
                <a:gd name="connsiteX11" fmla="*/ 3489345 w 3697570"/>
                <a:gd name="connsiteY11" fmla="*/ 4227683 h 4227703"/>
                <a:gd name="connsiteX12" fmla="*/ 158198 w 3697570"/>
                <a:gd name="connsiteY12" fmla="*/ 4227683 h 4227703"/>
                <a:gd name="connsiteX13" fmla="*/ 0 w 3697570"/>
                <a:gd name="connsiteY13" fmla="*/ 4068949 h 4227703"/>
                <a:gd name="connsiteX14" fmla="*/ 0 w 3697570"/>
                <a:gd name="connsiteY14" fmla="*/ 192859 h 4227703"/>
                <a:gd name="connsiteX15" fmla="*/ 6385 w 3697570"/>
                <a:gd name="connsiteY15" fmla="*/ 161231 h 4227703"/>
                <a:gd name="connsiteX16" fmla="*/ 18535 w 3697570"/>
                <a:gd name="connsiteY16" fmla="*/ 143212 h 4227703"/>
                <a:gd name="connsiteX17" fmla="*/ 26619 w 3697570"/>
                <a:gd name="connsiteY17" fmla="*/ 121193 h 4227703"/>
                <a:gd name="connsiteX18" fmla="*/ 226457 w 3697570"/>
                <a:gd name="connsiteY18" fmla="*/ 9200 h 4227703"/>
                <a:gd name="connsiteX19" fmla="*/ 918130 w 3697570"/>
                <a:gd name="connsiteY19" fmla="*/ 9200 h 4227703"/>
                <a:gd name="connsiteX20" fmla="*/ 918129 w 3697570"/>
                <a:gd name="connsiteY20" fmla="*/ 375936 h 4227703"/>
                <a:gd name="connsiteX21" fmla="*/ 312521 w 3697570"/>
                <a:gd name="connsiteY21" fmla="*/ 375936 h 4227703"/>
                <a:gd name="connsiteX22" fmla="*/ 312521 w 3697570"/>
                <a:gd name="connsiteY22" fmla="*/ 3850124 h 4227703"/>
                <a:gd name="connsiteX23" fmla="*/ 3378573 w 3697570"/>
                <a:gd name="connsiteY23" fmla="*/ 3850124 h 4227703"/>
                <a:gd name="connsiteX24" fmla="*/ 3378573 w 3697570"/>
                <a:gd name="connsiteY24" fmla="*/ 370402 h 4227703"/>
                <a:gd name="connsiteX25" fmla="*/ 2776000 w 3697570"/>
                <a:gd name="connsiteY25" fmla="*/ 370403 h 4227703"/>
                <a:gd name="connsiteX26" fmla="*/ 2775999 w 3697570"/>
                <a:gd name="connsiteY26" fmla="*/ 0 h 4227703"/>
                <a:gd name="connsiteX0" fmla="*/ 2775999 w 3697570"/>
                <a:gd name="connsiteY0" fmla="*/ 0 h 4227703"/>
                <a:gd name="connsiteX1" fmla="*/ 3477473 w 3697570"/>
                <a:gd name="connsiteY1" fmla="*/ 0 h 4227703"/>
                <a:gd name="connsiteX2" fmla="*/ 3692959 w 3697570"/>
                <a:gd name="connsiteY2" fmla="*/ 147877 h 4227703"/>
                <a:gd name="connsiteX3" fmla="*/ 3692959 w 3697570"/>
                <a:gd name="connsiteY3" fmla="*/ 222525 h 4227703"/>
                <a:gd name="connsiteX4" fmla="*/ 3690519 w 3697570"/>
                <a:gd name="connsiteY4" fmla="*/ 229143 h 4227703"/>
                <a:gd name="connsiteX5" fmla="*/ 3690861 w 3697570"/>
                <a:gd name="connsiteY5" fmla="*/ 229650 h 4227703"/>
                <a:gd name="connsiteX6" fmla="*/ 3697375 w 3697570"/>
                <a:gd name="connsiteY6" fmla="*/ 261914 h 4227703"/>
                <a:gd name="connsiteX7" fmla="*/ 3697375 w 3697570"/>
                <a:gd name="connsiteY7" fmla="*/ 4134736 h 4227703"/>
                <a:gd name="connsiteX8" fmla="*/ 3489345 w 3697570"/>
                <a:gd name="connsiteY8" fmla="*/ 4227683 h 4227703"/>
                <a:gd name="connsiteX9" fmla="*/ 158198 w 3697570"/>
                <a:gd name="connsiteY9" fmla="*/ 4227683 h 4227703"/>
                <a:gd name="connsiteX10" fmla="*/ 0 w 3697570"/>
                <a:gd name="connsiteY10" fmla="*/ 4068949 h 4227703"/>
                <a:gd name="connsiteX11" fmla="*/ 0 w 3697570"/>
                <a:gd name="connsiteY11" fmla="*/ 192859 h 4227703"/>
                <a:gd name="connsiteX12" fmla="*/ 6385 w 3697570"/>
                <a:gd name="connsiteY12" fmla="*/ 161231 h 4227703"/>
                <a:gd name="connsiteX13" fmla="*/ 18535 w 3697570"/>
                <a:gd name="connsiteY13" fmla="*/ 143212 h 4227703"/>
                <a:gd name="connsiteX14" fmla="*/ 26619 w 3697570"/>
                <a:gd name="connsiteY14" fmla="*/ 121193 h 4227703"/>
                <a:gd name="connsiteX15" fmla="*/ 226457 w 3697570"/>
                <a:gd name="connsiteY15" fmla="*/ 9200 h 4227703"/>
                <a:gd name="connsiteX16" fmla="*/ 918130 w 3697570"/>
                <a:gd name="connsiteY16" fmla="*/ 9200 h 4227703"/>
                <a:gd name="connsiteX17" fmla="*/ 918129 w 3697570"/>
                <a:gd name="connsiteY17" fmla="*/ 375936 h 4227703"/>
                <a:gd name="connsiteX18" fmla="*/ 312521 w 3697570"/>
                <a:gd name="connsiteY18" fmla="*/ 375936 h 4227703"/>
                <a:gd name="connsiteX19" fmla="*/ 312521 w 3697570"/>
                <a:gd name="connsiteY19" fmla="*/ 3850124 h 4227703"/>
                <a:gd name="connsiteX20" fmla="*/ 3378573 w 3697570"/>
                <a:gd name="connsiteY20" fmla="*/ 3850124 h 4227703"/>
                <a:gd name="connsiteX21" fmla="*/ 3378573 w 3697570"/>
                <a:gd name="connsiteY21" fmla="*/ 370402 h 4227703"/>
                <a:gd name="connsiteX22" fmla="*/ 2776000 w 3697570"/>
                <a:gd name="connsiteY22" fmla="*/ 370403 h 4227703"/>
                <a:gd name="connsiteX23" fmla="*/ 2775999 w 3697570"/>
                <a:gd name="connsiteY23" fmla="*/ 0 h 4227703"/>
                <a:gd name="connsiteX0" fmla="*/ 2775999 w 3697570"/>
                <a:gd name="connsiteY0" fmla="*/ 0 h 4227703"/>
                <a:gd name="connsiteX1" fmla="*/ 3477473 w 3697570"/>
                <a:gd name="connsiteY1" fmla="*/ 0 h 4227703"/>
                <a:gd name="connsiteX2" fmla="*/ 3692959 w 3697570"/>
                <a:gd name="connsiteY2" fmla="*/ 147877 h 4227703"/>
                <a:gd name="connsiteX3" fmla="*/ 3692959 w 3697570"/>
                <a:gd name="connsiteY3" fmla="*/ 222525 h 4227703"/>
                <a:gd name="connsiteX4" fmla="*/ 3690519 w 3697570"/>
                <a:gd name="connsiteY4" fmla="*/ 229143 h 4227703"/>
                <a:gd name="connsiteX5" fmla="*/ 3697375 w 3697570"/>
                <a:gd name="connsiteY5" fmla="*/ 261914 h 4227703"/>
                <a:gd name="connsiteX6" fmla="*/ 3697375 w 3697570"/>
                <a:gd name="connsiteY6" fmla="*/ 4134736 h 4227703"/>
                <a:gd name="connsiteX7" fmla="*/ 3489345 w 3697570"/>
                <a:gd name="connsiteY7" fmla="*/ 4227683 h 4227703"/>
                <a:gd name="connsiteX8" fmla="*/ 158198 w 3697570"/>
                <a:gd name="connsiteY8" fmla="*/ 4227683 h 4227703"/>
                <a:gd name="connsiteX9" fmla="*/ 0 w 3697570"/>
                <a:gd name="connsiteY9" fmla="*/ 4068949 h 4227703"/>
                <a:gd name="connsiteX10" fmla="*/ 0 w 3697570"/>
                <a:gd name="connsiteY10" fmla="*/ 192859 h 4227703"/>
                <a:gd name="connsiteX11" fmla="*/ 6385 w 3697570"/>
                <a:gd name="connsiteY11" fmla="*/ 161231 h 4227703"/>
                <a:gd name="connsiteX12" fmla="*/ 18535 w 3697570"/>
                <a:gd name="connsiteY12" fmla="*/ 143212 h 4227703"/>
                <a:gd name="connsiteX13" fmla="*/ 26619 w 3697570"/>
                <a:gd name="connsiteY13" fmla="*/ 121193 h 4227703"/>
                <a:gd name="connsiteX14" fmla="*/ 226457 w 3697570"/>
                <a:gd name="connsiteY14" fmla="*/ 9200 h 4227703"/>
                <a:gd name="connsiteX15" fmla="*/ 918130 w 3697570"/>
                <a:gd name="connsiteY15" fmla="*/ 9200 h 4227703"/>
                <a:gd name="connsiteX16" fmla="*/ 918129 w 3697570"/>
                <a:gd name="connsiteY16" fmla="*/ 375936 h 4227703"/>
                <a:gd name="connsiteX17" fmla="*/ 312521 w 3697570"/>
                <a:gd name="connsiteY17" fmla="*/ 375936 h 4227703"/>
                <a:gd name="connsiteX18" fmla="*/ 312521 w 3697570"/>
                <a:gd name="connsiteY18" fmla="*/ 3850124 h 4227703"/>
                <a:gd name="connsiteX19" fmla="*/ 3378573 w 3697570"/>
                <a:gd name="connsiteY19" fmla="*/ 3850124 h 4227703"/>
                <a:gd name="connsiteX20" fmla="*/ 3378573 w 3697570"/>
                <a:gd name="connsiteY20" fmla="*/ 370402 h 4227703"/>
                <a:gd name="connsiteX21" fmla="*/ 2776000 w 3697570"/>
                <a:gd name="connsiteY21" fmla="*/ 370403 h 4227703"/>
                <a:gd name="connsiteX22" fmla="*/ 2775999 w 3697570"/>
                <a:gd name="connsiteY22" fmla="*/ 0 h 4227703"/>
                <a:gd name="connsiteX0" fmla="*/ 2775999 w 3697570"/>
                <a:gd name="connsiteY0" fmla="*/ 0 h 4227703"/>
                <a:gd name="connsiteX1" fmla="*/ 3477473 w 3697570"/>
                <a:gd name="connsiteY1" fmla="*/ 0 h 4227703"/>
                <a:gd name="connsiteX2" fmla="*/ 3692959 w 3697570"/>
                <a:gd name="connsiteY2" fmla="*/ 147877 h 4227703"/>
                <a:gd name="connsiteX3" fmla="*/ 3692959 w 3697570"/>
                <a:gd name="connsiteY3" fmla="*/ 222525 h 4227703"/>
                <a:gd name="connsiteX4" fmla="*/ 3697375 w 3697570"/>
                <a:gd name="connsiteY4" fmla="*/ 261914 h 4227703"/>
                <a:gd name="connsiteX5" fmla="*/ 3697375 w 3697570"/>
                <a:gd name="connsiteY5" fmla="*/ 4134736 h 4227703"/>
                <a:gd name="connsiteX6" fmla="*/ 3489345 w 3697570"/>
                <a:gd name="connsiteY6" fmla="*/ 4227683 h 4227703"/>
                <a:gd name="connsiteX7" fmla="*/ 158198 w 3697570"/>
                <a:gd name="connsiteY7" fmla="*/ 4227683 h 4227703"/>
                <a:gd name="connsiteX8" fmla="*/ 0 w 3697570"/>
                <a:gd name="connsiteY8" fmla="*/ 4068949 h 4227703"/>
                <a:gd name="connsiteX9" fmla="*/ 0 w 3697570"/>
                <a:gd name="connsiteY9" fmla="*/ 192859 h 4227703"/>
                <a:gd name="connsiteX10" fmla="*/ 6385 w 3697570"/>
                <a:gd name="connsiteY10" fmla="*/ 161231 h 4227703"/>
                <a:gd name="connsiteX11" fmla="*/ 18535 w 3697570"/>
                <a:gd name="connsiteY11" fmla="*/ 143212 h 4227703"/>
                <a:gd name="connsiteX12" fmla="*/ 26619 w 3697570"/>
                <a:gd name="connsiteY12" fmla="*/ 121193 h 4227703"/>
                <a:gd name="connsiteX13" fmla="*/ 226457 w 3697570"/>
                <a:gd name="connsiteY13" fmla="*/ 9200 h 4227703"/>
                <a:gd name="connsiteX14" fmla="*/ 918130 w 3697570"/>
                <a:gd name="connsiteY14" fmla="*/ 9200 h 4227703"/>
                <a:gd name="connsiteX15" fmla="*/ 918129 w 3697570"/>
                <a:gd name="connsiteY15" fmla="*/ 375936 h 4227703"/>
                <a:gd name="connsiteX16" fmla="*/ 312521 w 3697570"/>
                <a:gd name="connsiteY16" fmla="*/ 375936 h 4227703"/>
                <a:gd name="connsiteX17" fmla="*/ 312521 w 3697570"/>
                <a:gd name="connsiteY17" fmla="*/ 3850124 h 4227703"/>
                <a:gd name="connsiteX18" fmla="*/ 3378573 w 3697570"/>
                <a:gd name="connsiteY18" fmla="*/ 3850124 h 4227703"/>
                <a:gd name="connsiteX19" fmla="*/ 3378573 w 3697570"/>
                <a:gd name="connsiteY19" fmla="*/ 370402 h 4227703"/>
                <a:gd name="connsiteX20" fmla="*/ 2776000 w 3697570"/>
                <a:gd name="connsiteY20" fmla="*/ 370403 h 4227703"/>
                <a:gd name="connsiteX21" fmla="*/ 2775999 w 3697570"/>
                <a:gd name="connsiteY21" fmla="*/ 0 h 4227703"/>
                <a:gd name="connsiteX0" fmla="*/ 2775999 w 3697570"/>
                <a:gd name="connsiteY0" fmla="*/ 0 h 4227703"/>
                <a:gd name="connsiteX1" fmla="*/ 3477473 w 3697570"/>
                <a:gd name="connsiteY1" fmla="*/ 0 h 4227703"/>
                <a:gd name="connsiteX2" fmla="*/ 3692959 w 3697570"/>
                <a:gd name="connsiteY2" fmla="*/ 147877 h 4227703"/>
                <a:gd name="connsiteX3" fmla="*/ 3697375 w 3697570"/>
                <a:gd name="connsiteY3" fmla="*/ 261914 h 4227703"/>
                <a:gd name="connsiteX4" fmla="*/ 3697375 w 3697570"/>
                <a:gd name="connsiteY4" fmla="*/ 4134736 h 4227703"/>
                <a:gd name="connsiteX5" fmla="*/ 3489345 w 3697570"/>
                <a:gd name="connsiteY5" fmla="*/ 4227683 h 4227703"/>
                <a:gd name="connsiteX6" fmla="*/ 158198 w 3697570"/>
                <a:gd name="connsiteY6" fmla="*/ 4227683 h 4227703"/>
                <a:gd name="connsiteX7" fmla="*/ 0 w 3697570"/>
                <a:gd name="connsiteY7" fmla="*/ 4068949 h 4227703"/>
                <a:gd name="connsiteX8" fmla="*/ 0 w 3697570"/>
                <a:gd name="connsiteY8" fmla="*/ 192859 h 4227703"/>
                <a:gd name="connsiteX9" fmla="*/ 6385 w 3697570"/>
                <a:gd name="connsiteY9" fmla="*/ 161231 h 4227703"/>
                <a:gd name="connsiteX10" fmla="*/ 18535 w 3697570"/>
                <a:gd name="connsiteY10" fmla="*/ 143212 h 4227703"/>
                <a:gd name="connsiteX11" fmla="*/ 26619 w 3697570"/>
                <a:gd name="connsiteY11" fmla="*/ 121193 h 4227703"/>
                <a:gd name="connsiteX12" fmla="*/ 226457 w 3697570"/>
                <a:gd name="connsiteY12" fmla="*/ 9200 h 4227703"/>
                <a:gd name="connsiteX13" fmla="*/ 918130 w 3697570"/>
                <a:gd name="connsiteY13" fmla="*/ 9200 h 4227703"/>
                <a:gd name="connsiteX14" fmla="*/ 918129 w 3697570"/>
                <a:gd name="connsiteY14" fmla="*/ 375936 h 4227703"/>
                <a:gd name="connsiteX15" fmla="*/ 312521 w 3697570"/>
                <a:gd name="connsiteY15" fmla="*/ 375936 h 4227703"/>
                <a:gd name="connsiteX16" fmla="*/ 312521 w 3697570"/>
                <a:gd name="connsiteY16" fmla="*/ 3850124 h 4227703"/>
                <a:gd name="connsiteX17" fmla="*/ 3378573 w 3697570"/>
                <a:gd name="connsiteY17" fmla="*/ 3850124 h 4227703"/>
                <a:gd name="connsiteX18" fmla="*/ 3378573 w 3697570"/>
                <a:gd name="connsiteY18" fmla="*/ 370402 h 4227703"/>
                <a:gd name="connsiteX19" fmla="*/ 2776000 w 3697570"/>
                <a:gd name="connsiteY19" fmla="*/ 370403 h 4227703"/>
                <a:gd name="connsiteX20" fmla="*/ 2775999 w 3697570"/>
                <a:gd name="connsiteY20" fmla="*/ 0 h 4227703"/>
                <a:gd name="connsiteX0" fmla="*/ 2775999 w 3697570"/>
                <a:gd name="connsiteY0" fmla="*/ 116747 h 4344450"/>
                <a:gd name="connsiteX1" fmla="*/ 3477473 w 3697570"/>
                <a:gd name="connsiteY1" fmla="*/ 116747 h 4344450"/>
                <a:gd name="connsiteX2" fmla="*/ 3697375 w 3697570"/>
                <a:gd name="connsiteY2" fmla="*/ 378661 h 4344450"/>
                <a:gd name="connsiteX3" fmla="*/ 3697375 w 3697570"/>
                <a:gd name="connsiteY3" fmla="*/ 4251483 h 4344450"/>
                <a:gd name="connsiteX4" fmla="*/ 3489345 w 3697570"/>
                <a:gd name="connsiteY4" fmla="*/ 4344430 h 4344450"/>
                <a:gd name="connsiteX5" fmla="*/ 158198 w 3697570"/>
                <a:gd name="connsiteY5" fmla="*/ 4344430 h 4344450"/>
                <a:gd name="connsiteX6" fmla="*/ 0 w 3697570"/>
                <a:gd name="connsiteY6" fmla="*/ 4185696 h 4344450"/>
                <a:gd name="connsiteX7" fmla="*/ 0 w 3697570"/>
                <a:gd name="connsiteY7" fmla="*/ 309606 h 4344450"/>
                <a:gd name="connsiteX8" fmla="*/ 6385 w 3697570"/>
                <a:gd name="connsiteY8" fmla="*/ 277978 h 4344450"/>
                <a:gd name="connsiteX9" fmla="*/ 18535 w 3697570"/>
                <a:gd name="connsiteY9" fmla="*/ 259959 h 4344450"/>
                <a:gd name="connsiteX10" fmla="*/ 26619 w 3697570"/>
                <a:gd name="connsiteY10" fmla="*/ 237940 h 4344450"/>
                <a:gd name="connsiteX11" fmla="*/ 226457 w 3697570"/>
                <a:gd name="connsiteY11" fmla="*/ 125947 h 4344450"/>
                <a:gd name="connsiteX12" fmla="*/ 918130 w 3697570"/>
                <a:gd name="connsiteY12" fmla="*/ 125947 h 4344450"/>
                <a:gd name="connsiteX13" fmla="*/ 918129 w 3697570"/>
                <a:gd name="connsiteY13" fmla="*/ 492683 h 4344450"/>
                <a:gd name="connsiteX14" fmla="*/ 312521 w 3697570"/>
                <a:gd name="connsiteY14" fmla="*/ 492683 h 4344450"/>
                <a:gd name="connsiteX15" fmla="*/ 312521 w 3697570"/>
                <a:gd name="connsiteY15" fmla="*/ 3966871 h 4344450"/>
                <a:gd name="connsiteX16" fmla="*/ 3378573 w 3697570"/>
                <a:gd name="connsiteY16" fmla="*/ 3966871 h 4344450"/>
                <a:gd name="connsiteX17" fmla="*/ 3378573 w 3697570"/>
                <a:gd name="connsiteY17" fmla="*/ 487149 h 4344450"/>
                <a:gd name="connsiteX18" fmla="*/ 2776000 w 3697570"/>
                <a:gd name="connsiteY18" fmla="*/ 487150 h 4344450"/>
                <a:gd name="connsiteX19" fmla="*/ 2775999 w 3697570"/>
                <a:gd name="connsiteY19" fmla="*/ 116747 h 4344450"/>
                <a:gd name="connsiteX0" fmla="*/ 2775999 w 3697570"/>
                <a:gd name="connsiteY0" fmla="*/ 5955 h 4233658"/>
                <a:gd name="connsiteX1" fmla="*/ 3477473 w 3697570"/>
                <a:gd name="connsiteY1" fmla="*/ 5955 h 4233658"/>
                <a:gd name="connsiteX2" fmla="*/ 3697375 w 3697570"/>
                <a:gd name="connsiteY2" fmla="*/ 267869 h 4233658"/>
                <a:gd name="connsiteX3" fmla="*/ 3697375 w 3697570"/>
                <a:gd name="connsiteY3" fmla="*/ 4140691 h 4233658"/>
                <a:gd name="connsiteX4" fmla="*/ 3489345 w 3697570"/>
                <a:gd name="connsiteY4" fmla="*/ 4233638 h 4233658"/>
                <a:gd name="connsiteX5" fmla="*/ 158198 w 3697570"/>
                <a:gd name="connsiteY5" fmla="*/ 4233638 h 4233658"/>
                <a:gd name="connsiteX6" fmla="*/ 0 w 3697570"/>
                <a:gd name="connsiteY6" fmla="*/ 4074904 h 4233658"/>
                <a:gd name="connsiteX7" fmla="*/ 0 w 3697570"/>
                <a:gd name="connsiteY7" fmla="*/ 198814 h 4233658"/>
                <a:gd name="connsiteX8" fmla="*/ 6385 w 3697570"/>
                <a:gd name="connsiteY8" fmla="*/ 167186 h 4233658"/>
                <a:gd name="connsiteX9" fmla="*/ 18535 w 3697570"/>
                <a:gd name="connsiteY9" fmla="*/ 149167 h 4233658"/>
                <a:gd name="connsiteX10" fmla="*/ 26619 w 3697570"/>
                <a:gd name="connsiteY10" fmla="*/ 127148 h 4233658"/>
                <a:gd name="connsiteX11" fmla="*/ 226457 w 3697570"/>
                <a:gd name="connsiteY11" fmla="*/ 15155 h 4233658"/>
                <a:gd name="connsiteX12" fmla="*/ 918130 w 3697570"/>
                <a:gd name="connsiteY12" fmla="*/ 15155 h 4233658"/>
                <a:gd name="connsiteX13" fmla="*/ 918129 w 3697570"/>
                <a:gd name="connsiteY13" fmla="*/ 381891 h 4233658"/>
                <a:gd name="connsiteX14" fmla="*/ 312521 w 3697570"/>
                <a:gd name="connsiteY14" fmla="*/ 381891 h 4233658"/>
                <a:gd name="connsiteX15" fmla="*/ 312521 w 3697570"/>
                <a:gd name="connsiteY15" fmla="*/ 3856079 h 4233658"/>
                <a:gd name="connsiteX16" fmla="*/ 3378573 w 3697570"/>
                <a:gd name="connsiteY16" fmla="*/ 3856079 h 4233658"/>
                <a:gd name="connsiteX17" fmla="*/ 3378573 w 3697570"/>
                <a:gd name="connsiteY17" fmla="*/ 376357 h 4233658"/>
                <a:gd name="connsiteX18" fmla="*/ 2776000 w 3697570"/>
                <a:gd name="connsiteY18" fmla="*/ 376358 h 4233658"/>
                <a:gd name="connsiteX19" fmla="*/ 2775999 w 3697570"/>
                <a:gd name="connsiteY19" fmla="*/ 5955 h 4233658"/>
                <a:gd name="connsiteX0" fmla="*/ 2775999 w 3697585"/>
                <a:gd name="connsiteY0" fmla="*/ 36594 h 4264297"/>
                <a:gd name="connsiteX1" fmla="*/ 3477473 w 3697585"/>
                <a:gd name="connsiteY1" fmla="*/ 36594 h 4264297"/>
                <a:gd name="connsiteX2" fmla="*/ 3697375 w 3697585"/>
                <a:gd name="connsiteY2" fmla="*/ 298508 h 4264297"/>
                <a:gd name="connsiteX3" fmla="*/ 3697375 w 3697585"/>
                <a:gd name="connsiteY3" fmla="*/ 4171330 h 4264297"/>
                <a:gd name="connsiteX4" fmla="*/ 3489345 w 3697585"/>
                <a:gd name="connsiteY4" fmla="*/ 4264277 h 4264297"/>
                <a:gd name="connsiteX5" fmla="*/ 158198 w 3697585"/>
                <a:gd name="connsiteY5" fmla="*/ 4264277 h 4264297"/>
                <a:gd name="connsiteX6" fmla="*/ 0 w 3697585"/>
                <a:gd name="connsiteY6" fmla="*/ 4105543 h 4264297"/>
                <a:gd name="connsiteX7" fmla="*/ 0 w 3697585"/>
                <a:gd name="connsiteY7" fmla="*/ 229453 h 4264297"/>
                <a:gd name="connsiteX8" fmla="*/ 6385 w 3697585"/>
                <a:gd name="connsiteY8" fmla="*/ 197825 h 4264297"/>
                <a:gd name="connsiteX9" fmla="*/ 18535 w 3697585"/>
                <a:gd name="connsiteY9" fmla="*/ 179806 h 4264297"/>
                <a:gd name="connsiteX10" fmla="*/ 26619 w 3697585"/>
                <a:gd name="connsiteY10" fmla="*/ 157787 h 4264297"/>
                <a:gd name="connsiteX11" fmla="*/ 226457 w 3697585"/>
                <a:gd name="connsiteY11" fmla="*/ 45794 h 4264297"/>
                <a:gd name="connsiteX12" fmla="*/ 918130 w 3697585"/>
                <a:gd name="connsiteY12" fmla="*/ 45794 h 4264297"/>
                <a:gd name="connsiteX13" fmla="*/ 918129 w 3697585"/>
                <a:gd name="connsiteY13" fmla="*/ 412530 h 4264297"/>
                <a:gd name="connsiteX14" fmla="*/ 312521 w 3697585"/>
                <a:gd name="connsiteY14" fmla="*/ 412530 h 4264297"/>
                <a:gd name="connsiteX15" fmla="*/ 312521 w 3697585"/>
                <a:gd name="connsiteY15" fmla="*/ 3886718 h 4264297"/>
                <a:gd name="connsiteX16" fmla="*/ 3378573 w 3697585"/>
                <a:gd name="connsiteY16" fmla="*/ 3886718 h 4264297"/>
                <a:gd name="connsiteX17" fmla="*/ 3378573 w 3697585"/>
                <a:gd name="connsiteY17" fmla="*/ 406996 h 4264297"/>
                <a:gd name="connsiteX18" fmla="*/ 2776000 w 3697585"/>
                <a:gd name="connsiteY18" fmla="*/ 406997 h 4264297"/>
                <a:gd name="connsiteX19" fmla="*/ 2775999 w 3697585"/>
                <a:gd name="connsiteY19" fmla="*/ 36594 h 4264297"/>
                <a:gd name="connsiteX0" fmla="*/ 2775999 w 3699026"/>
                <a:gd name="connsiteY0" fmla="*/ 26872 h 4254575"/>
                <a:gd name="connsiteX1" fmla="*/ 3477473 w 3699026"/>
                <a:gd name="connsiteY1" fmla="*/ 26872 h 4254575"/>
                <a:gd name="connsiteX2" fmla="*/ 3697375 w 3699026"/>
                <a:gd name="connsiteY2" fmla="*/ 288786 h 4254575"/>
                <a:gd name="connsiteX3" fmla="*/ 3697375 w 3699026"/>
                <a:gd name="connsiteY3" fmla="*/ 4161608 h 4254575"/>
                <a:gd name="connsiteX4" fmla="*/ 3489345 w 3699026"/>
                <a:gd name="connsiteY4" fmla="*/ 4254555 h 4254575"/>
                <a:gd name="connsiteX5" fmla="*/ 158198 w 3699026"/>
                <a:gd name="connsiteY5" fmla="*/ 4254555 h 4254575"/>
                <a:gd name="connsiteX6" fmla="*/ 0 w 3699026"/>
                <a:gd name="connsiteY6" fmla="*/ 4095821 h 4254575"/>
                <a:gd name="connsiteX7" fmla="*/ 0 w 3699026"/>
                <a:gd name="connsiteY7" fmla="*/ 219731 h 4254575"/>
                <a:gd name="connsiteX8" fmla="*/ 6385 w 3699026"/>
                <a:gd name="connsiteY8" fmla="*/ 188103 h 4254575"/>
                <a:gd name="connsiteX9" fmla="*/ 18535 w 3699026"/>
                <a:gd name="connsiteY9" fmla="*/ 170084 h 4254575"/>
                <a:gd name="connsiteX10" fmla="*/ 26619 w 3699026"/>
                <a:gd name="connsiteY10" fmla="*/ 148065 h 4254575"/>
                <a:gd name="connsiteX11" fmla="*/ 226457 w 3699026"/>
                <a:gd name="connsiteY11" fmla="*/ 36072 h 4254575"/>
                <a:gd name="connsiteX12" fmla="*/ 918130 w 3699026"/>
                <a:gd name="connsiteY12" fmla="*/ 36072 h 4254575"/>
                <a:gd name="connsiteX13" fmla="*/ 918129 w 3699026"/>
                <a:gd name="connsiteY13" fmla="*/ 402808 h 4254575"/>
                <a:gd name="connsiteX14" fmla="*/ 312521 w 3699026"/>
                <a:gd name="connsiteY14" fmla="*/ 402808 h 4254575"/>
                <a:gd name="connsiteX15" fmla="*/ 312521 w 3699026"/>
                <a:gd name="connsiteY15" fmla="*/ 3876996 h 4254575"/>
                <a:gd name="connsiteX16" fmla="*/ 3378573 w 3699026"/>
                <a:gd name="connsiteY16" fmla="*/ 3876996 h 4254575"/>
                <a:gd name="connsiteX17" fmla="*/ 3378573 w 3699026"/>
                <a:gd name="connsiteY17" fmla="*/ 397274 h 4254575"/>
                <a:gd name="connsiteX18" fmla="*/ 2776000 w 3699026"/>
                <a:gd name="connsiteY18" fmla="*/ 397275 h 4254575"/>
                <a:gd name="connsiteX19" fmla="*/ 2775999 w 3699026"/>
                <a:gd name="connsiteY19" fmla="*/ 26872 h 4254575"/>
                <a:gd name="connsiteX0" fmla="*/ 2775999 w 3702341"/>
                <a:gd name="connsiteY0" fmla="*/ 4467 h 4232170"/>
                <a:gd name="connsiteX1" fmla="*/ 3477473 w 3702341"/>
                <a:gd name="connsiteY1" fmla="*/ 4467 h 4232170"/>
                <a:gd name="connsiteX2" fmla="*/ 3697375 w 3702341"/>
                <a:gd name="connsiteY2" fmla="*/ 266381 h 4232170"/>
                <a:gd name="connsiteX3" fmla="*/ 3697375 w 3702341"/>
                <a:gd name="connsiteY3" fmla="*/ 4139203 h 4232170"/>
                <a:gd name="connsiteX4" fmla="*/ 3489345 w 3702341"/>
                <a:gd name="connsiteY4" fmla="*/ 4232150 h 4232170"/>
                <a:gd name="connsiteX5" fmla="*/ 158198 w 3702341"/>
                <a:gd name="connsiteY5" fmla="*/ 4232150 h 4232170"/>
                <a:gd name="connsiteX6" fmla="*/ 0 w 3702341"/>
                <a:gd name="connsiteY6" fmla="*/ 4073416 h 4232170"/>
                <a:gd name="connsiteX7" fmla="*/ 0 w 3702341"/>
                <a:gd name="connsiteY7" fmla="*/ 197326 h 4232170"/>
                <a:gd name="connsiteX8" fmla="*/ 6385 w 3702341"/>
                <a:gd name="connsiteY8" fmla="*/ 165698 h 4232170"/>
                <a:gd name="connsiteX9" fmla="*/ 18535 w 3702341"/>
                <a:gd name="connsiteY9" fmla="*/ 147679 h 4232170"/>
                <a:gd name="connsiteX10" fmla="*/ 26619 w 3702341"/>
                <a:gd name="connsiteY10" fmla="*/ 125660 h 4232170"/>
                <a:gd name="connsiteX11" fmla="*/ 226457 w 3702341"/>
                <a:gd name="connsiteY11" fmla="*/ 13667 h 4232170"/>
                <a:gd name="connsiteX12" fmla="*/ 918130 w 3702341"/>
                <a:gd name="connsiteY12" fmla="*/ 13667 h 4232170"/>
                <a:gd name="connsiteX13" fmla="*/ 918129 w 3702341"/>
                <a:gd name="connsiteY13" fmla="*/ 380403 h 4232170"/>
                <a:gd name="connsiteX14" fmla="*/ 312521 w 3702341"/>
                <a:gd name="connsiteY14" fmla="*/ 380403 h 4232170"/>
                <a:gd name="connsiteX15" fmla="*/ 312521 w 3702341"/>
                <a:gd name="connsiteY15" fmla="*/ 3854591 h 4232170"/>
                <a:gd name="connsiteX16" fmla="*/ 3378573 w 3702341"/>
                <a:gd name="connsiteY16" fmla="*/ 3854591 h 4232170"/>
                <a:gd name="connsiteX17" fmla="*/ 3378573 w 3702341"/>
                <a:gd name="connsiteY17" fmla="*/ 374869 h 4232170"/>
                <a:gd name="connsiteX18" fmla="*/ 2776000 w 3702341"/>
                <a:gd name="connsiteY18" fmla="*/ 374870 h 4232170"/>
                <a:gd name="connsiteX19" fmla="*/ 2775999 w 3702341"/>
                <a:gd name="connsiteY19" fmla="*/ 4467 h 4232170"/>
                <a:gd name="connsiteX0" fmla="*/ 2775999 w 3697570"/>
                <a:gd name="connsiteY0" fmla="*/ 3510 h 4231213"/>
                <a:gd name="connsiteX1" fmla="*/ 3477473 w 3697570"/>
                <a:gd name="connsiteY1" fmla="*/ 3510 h 4231213"/>
                <a:gd name="connsiteX2" fmla="*/ 3697375 w 3697570"/>
                <a:gd name="connsiteY2" fmla="*/ 265424 h 4231213"/>
                <a:gd name="connsiteX3" fmla="*/ 3697375 w 3697570"/>
                <a:gd name="connsiteY3" fmla="*/ 4138246 h 4231213"/>
                <a:gd name="connsiteX4" fmla="*/ 3489345 w 3697570"/>
                <a:gd name="connsiteY4" fmla="*/ 4231193 h 4231213"/>
                <a:gd name="connsiteX5" fmla="*/ 158198 w 3697570"/>
                <a:gd name="connsiteY5" fmla="*/ 4231193 h 4231213"/>
                <a:gd name="connsiteX6" fmla="*/ 0 w 3697570"/>
                <a:gd name="connsiteY6" fmla="*/ 4072459 h 4231213"/>
                <a:gd name="connsiteX7" fmla="*/ 0 w 3697570"/>
                <a:gd name="connsiteY7" fmla="*/ 196369 h 4231213"/>
                <a:gd name="connsiteX8" fmla="*/ 6385 w 3697570"/>
                <a:gd name="connsiteY8" fmla="*/ 164741 h 4231213"/>
                <a:gd name="connsiteX9" fmla="*/ 18535 w 3697570"/>
                <a:gd name="connsiteY9" fmla="*/ 146722 h 4231213"/>
                <a:gd name="connsiteX10" fmla="*/ 26619 w 3697570"/>
                <a:gd name="connsiteY10" fmla="*/ 124703 h 4231213"/>
                <a:gd name="connsiteX11" fmla="*/ 226457 w 3697570"/>
                <a:gd name="connsiteY11" fmla="*/ 12710 h 4231213"/>
                <a:gd name="connsiteX12" fmla="*/ 918130 w 3697570"/>
                <a:gd name="connsiteY12" fmla="*/ 12710 h 4231213"/>
                <a:gd name="connsiteX13" fmla="*/ 918129 w 3697570"/>
                <a:gd name="connsiteY13" fmla="*/ 379446 h 4231213"/>
                <a:gd name="connsiteX14" fmla="*/ 312521 w 3697570"/>
                <a:gd name="connsiteY14" fmla="*/ 379446 h 4231213"/>
                <a:gd name="connsiteX15" fmla="*/ 312521 w 3697570"/>
                <a:gd name="connsiteY15" fmla="*/ 3853634 h 4231213"/>
                <a:gd name="connsiteX16" fmla="*/ 3378573 w 3697570"/>
                <a:gd name="connsiteY16" fmla="*/ 3853634 h 4231213"/>
                <a:gd name="connsiteX17" fmla="*/ 3378573 w 3697570"/>
                <a:gd name="connsiteY17" fmla="*/ 373912 h 4231213"/>
                <a:gd name="connsiteX18" fmla="*/ 2776000 w 3697570"/>
                <a:gd name="connsiteY18" fmla="*/ 373913 h 4231213"/>
                <a:gd name="connsiteX19" fmla="*/ 2775999 w 3697570"/>
                <a:gd name="connsiteY19" fmla="*/ 3510 h 4231213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6385 w 3697570"/>
                <a:gd name="connsiteY8" fmla="*/ 163935 h 4230407"/>
                <a:gd name="connsiteX9" fmla="*/ 18535 w 3697570"/>
                <a:gd name="connsiteY9" fmla="*/ 145916 h 4230407"/>
                <a:gd name="connsiteX10" fmla="*/ 26619 w 3697570"/>
                <a:gd name="connsiteY10" fmla="*/ 123897 h 4230407"/>
                <a:gd name="connsiteX11" fmla="*/ 226457 w 3697570"/>
                <a:gd name="connsiteY11" fmla="*/ 11904 h 4230407"/>
                <a:gd name="connsiteX12" fmla="*/ 918130 w 3697570"/>
                <a:gd name="connsiteY12" fmla="*/ 11904 h 4230407"/>
                <a:gd name="connsiteX13" fmla="*/ 918129 w 3697570"/>
                <a:gd name="connsiteY13" fmla="*/ 378640 h 4230407"/>
                <a:gd name="connsiteX14" fmla="*/ 312521 w 3697570"/>
                <a:gd name="connsiteY14" fmla="*/ 378640 h 4230407"/>
                <a:gd name="connsiteX15" fmla="*/ 312521 w 3697570"/>
                <a:gd name="connsiteY15" fmla="*/ 3852828 h 4230407"/>
                <a:gd name="connsiteX16" fmla="*/ 3378573 w 3697570"/>
                <a:gd name="connsiteY16" fmla="*/ 3852828 h 4230407"/>
                <a:gd name="connsiteX17" fmla="*/ 3378573 w 3697570"/>
                <a:gd name="connsiteY17" fmla="*/ 373106 h 4230407"/>
                <a:gd name="connsiteX18" fmla="*/ 2776000 w 3697570"/>
                <a:gd name="connsiteY18" fmla="*/ 373107 h 4230407"/>
                <a:gd name="connsiteX19" fmla="*/ 2775999 w 3697570"/>
                <a:gd name="connsiteY19" fmla="*/ 2704 h 4230407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6385 w 3697570"/>
                <a:gd name="connsiteY8" fmla="*/ 163935 h 4230407"/>
                <a:gd name="connsiteX9" fmla="*/ 18535 w 3697570"/>
                <a:gd name="connsiteY9" fmla="*/ 145916 h 4230407"/>
                <a:gd name="connsiteX10" fmla="*/ 226457 w 3697570"/>
                <a:gd name="connsiteY10" fmla="*/ 11904 h 4230407"/>
                <a:gd name="connsiteX11" fmla="*/ 918130 w 3697570"/>
                <a:gd name="connsiteY11" fmla="*/ 11904 h 4230407"/>
                <a:gd name="connsiteX12" fmla="*/ 918129 w 3697570"/>
                <a:gd name="connsiteY12" fmla="*/ 378640 h 4230407"/>
                <a:gd name="connsiteX13" fmla="*/ 312521 w 3697570"/>
                <a:gd name="connsiteY13" fmla="*/ 378640 h 4230407"/>
                <a:gd name="connsiteX14" fmla="*/ 312521 w 3697570"/>
                <a:gd name="connsiteY14" fmla="*/ 3852828 h 4230407"/>
                <a:gd name="connsiteX15" fmla="*/ 3378573 w 3697570"/>
                <a:gd name="connsiteY15" fmla="*/ 3852828 h 4230407"/>
                <a:gd name="connsiteX16" fmla="*/ 3378573 w 3697570"/>
                <a:gd name="connsiteY16" fmla="*/ 373106 h 4230407"/>
                <a:gd name="connsiteX17" fmla="*/ 2776000 w 3697570"/>
                <a:gd name="connsiteY17" fmla="*/ 373107 h 4230407"/>
                <a:gd name="connsiteX18" fmla="*/ 2775999 w 3697570"/>
                <a:gd name="connsiteY18" fmla="*/ 2704 h 4230407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6385 w 3697570"/>
                <a:gd name="connsiteY8" fmla="*/ 163935 h 4230407"/>
                <a:gd name="connsiteX9" fmla="*/ 226457 w 3697570"/>
                <a:gd name="connsiteY9" fmla="*/ 11904 h 4230407"/>
                <a:gd name="connsiteX10" fmla="*/ 918130 w 3697570"/>
                <a:gd name="connsiteY10" fmla="*/ 11904 h 4230407"/>
                <a:gd name="connsiteX11" fmla="*/ 918129 w 3697570"/>
                <a:gd name="connsiteY11" fmla="*/ 378640 h 4230407"/>
                <a:gd name="connsiteX12" fmla="*/ 312521 w 3697570"/>
                <a:gd name="connsiteY12" fmla="*/ 378640 h 4230407"/>
                <a:gd name="connsiteX13" fmla="*/ 312521 w 3697570"/>
                <a:gd name="connsiteY13" fmla="*/ 3852828 h 4230407"/>
                <a:gd name="connsiteX14" fmla="*/ 3378573 w 3697570"/>
                <a:gd name="connsiteY14" fmla="*/ 3852828 h 4230407"/>
                <a:gd name="connsiteX15" fmla="*/ 3378573 w 3697570"/>
                <a:gd name="connsiteY15" fmla="*/ 373106 h 4230407"/>
                <a:gd name="connsiteX16" fmla="*/ 2776000 w 3697570"/>
                <a:gd name="connsiteY16" fmla="*/ 373107 h 4230407"/>
                <a:gd name="connsiteX17" fmla="*/ 2775999 w 3697570"/>
                <a:gd name="connsiteY17" fmla="*/ 2704 h 4230407"/>
                <a:gd name="connsiteX0" fmla="*/ 2775999 w 3697570"/>
                <a:gd name="connsiteY0" fmla="*/ 155287 h 4382990"/>
                <a:gd name="connsiteX1" fmla="*/ 3477473 w 3697570"/>
                <a:gd name="connsiteY1" fmla="*/ 155287 h 4382990"/>
                <a:gd name="connsiteX2" fmla="*/ 3697375 w 3697570"/>
                <a:gd name="connsiteY2" fmla="*/ 417201 h 4382990"/>
                <a:gd name="connsiteX3" fmla="*/ 3697375 w 3697570"/>
                <a:gd name="connsiteY3" fmla="*/ 4290023 h 4382990"/>
                <a:gd name="connsiteX4" fmla="*/ 3489345 w 3697570"/>
                <a:gd name="connsiteY4" fmla="*/ 4382970 h 4382990"/>
                <a:gd name="connsiteX5" fmla="*/ 158198 w 3697570"/>
                <a:gd name="connsiteY5" fmla="*/ 4382970 h 4382990"/>
                <a:gd name="connsiteX6" fmla="*/ 0 w 3697570"/>
                <a:gd name="connsiteY6" fmla="*/ 4224236 h 4382990"/>
                <a:gd name="connsiteX7" fmla="*/ 0 w 3697570"/>
                <a:gd name="connsiteY7" fmla="*/ 348146 h 4382990"/>
                <a:gd name="connsiteX8" fmla="*/ 226457 w 3697570"/>
                <a:gd name="connsiteY8" fmla="*/ 164487 h 4382990"/>
                <a:gd name="connsiteX9" fmla="*/ 918130 w 3697570"/>
                <a:gd name="connsiteY9" fmla="*/ 164487 h 4382990"/>
                <a:gd name="connsiteX10" fmla="*/ 918129 w 3697570"/>
                <a:gd name="connsiteY10" fmla="*/ 531223 h 4382990"/>
                <a:gd name="connsiteX11" fmla="*/ 312521 w 3697570"/>
                <a:gd name="connsiteY11" fmla="*/ 531223 h 4382990"/>
                <a:gd name="connsiteX12" fmla="*/ 312521 w 3697570"/>
                <a:gd name="connsiteY12" fmla="*/ 4005411 h 4382990"/>
                <a:gd name="connsiteX13" fmla="*/ 3378573 w 3697570"/>
                <a:gd name="connsiteY13" fmla="*/ 4005411 h 4382990"/>
                <a:gd name="connsiteX14" fmla="*/ 3378573 w 3697570"/>
                <a:gd name="connsiteY14" fmla="*/ 525689 h 4382990"/>
                <a:gd name="connsiteX15" fmla="*/ 2776000 w 3697570"/>
                <a:gd name="connsiteY15" fmla="*/ 525690 h 4382990"/>
                <a:gd name="connsiteX16" fmla="*/ 2775999 w 3697570"/>
                <a:gd name="connsiteY16" fmla="*/ 155287 h 4382990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226457 w 3697570"/>
                <a:gd name="connsiteY8" fmla="*/ 11904 h 4230407"/>
                <a:gd name="connsiteX9" fmla="*/ 918130 w 3697570"/>
                <a:gd name="connsiteY9" fmla="*/ 11904 h 4230407"/>
                <a:gd name="connsiteX10" fmla="*/ 918129 w 3697570"/>
                <a:gd name="connsiteY10" fmla="*/ 378640 h 4230407"/>
                <a:gd name="connsiteX11" fmla="*/ 312521 w 3697570"/>
                <a:gd name="connsiteY11" fmla="*/ 378640 h 4230407"/>
                <a:gd name="connsiteX12" fmla="*/ 312521 w 3697570"/>
                <a:gd name="connsiteY12" fmla="*/ 3852828 h 4230407"/>
                <a:gd name="connsiteX13" fmla="*/ 3378573 w 3697570"/>
                <a:gd name="connsiteY13" fmla="*/ 3852828 h 4230407"/>
                <a:gd name="connsiteX14" fmla="*/ 3378573 w 3697570"/>
                <a:gd name="connsiteY14" fmla="*/ 373106 h 4230407"/>
                <a:gd name="connsiteX15" fmla="*/ 2776000 w 3697570"/>
                <a:gd name="connsiteY15" fmla="*/ 373107 h 4230407"/>
                <a:gd name="connsiteX16" fmla="*/ 2775999 w 3697570"/>
                <a:gd name="connsiteY16" fmla="*/ 2704 h 4230407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226457 w 3697570"/>
                <a:gd name="connsiteY8" fmla="*/ 11904 h 4230407"/>
                <a:gd name="connsiteX9" fmla="*/ 918130 w 3697570"/>
                <a:gd name="connsiteY9" fmla="*/ 11904 h 4230407"/>
                <a:gd name="connsiteX10" fmla="*/ 918129 w 3697570"/>
                <a:gd name="connsiteY10" fmla="*/ 378640 h 4230407"/>
                <a:gd name="connsiteX11" fmla="*/ 312521 w 3697570"/>
                <a:gd name="connsiteY11" fmla="*/ 378640 h 4230407"/>
                <a:gd name="connsiteX12" fmla="*/ 312521 w 3697570"/>
                <a:gd name="connsiteY12" fmla="*/ 3852828 h 4230407"/>
                <a:gd name="connsiteX13" fmla="*/ 3378573 w 3697570"/>
                <a:gd name="connsiteY13" fmla="*/ 3852828 h 4230407"/>
                <a:gd name="connsiteX14" fmla="*/ 3378573 w 3697570"/>
                <a:gd name="connsiteY14" fmla="*/ 373106 h 4230407"/>
                <a:gd name="connsiteX15" fmla="*/ 2776000 w 3697570"/>
                <a:gd name="connsiteY15" fmla="*/ 373107 h 4230407"/>
                <a:gd name="connsiteX16" fmla="*/ 2775999 w 3697570"/>
                <a:gd name="connsiteY16" fmla="*/ 2704 h 4230407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226457 w 3697570"/>
                <a:gd name="connsiteY8" fmla="*/ 11904 h 4230407"/>
                <a:gd name="connsiteX9" fmla="*/ 918130 w 3697570"/>
                <a:gd name="connsiteY9" fmla="*/ 11904 h 4230407"/>
                <a:gd name="connsiteX10" fmla="*/ 918129 w 3697570"/>
                <a:gd name="connsiteY10" fmla="*/ 378640 h 4230407"/>
                <a:gd name="connsiteX11" fmla="*/ 312521 w 3697570"/>
                <a:gd name="connsiteY11" fmla="*/ 378640 h 4230407"/>
                <a:gd name="connsiteX12" fmla="*/ 312521 w 3697570"/>
                <a:gd name="connsiteY12" fmla="*/ 3852828 h 4230407"/>
                <a:gd name="connsiteX13" fmla="*/ 3378573 w 3697570"/>
                <a:gd name="connsiteY13" fmla="*/ 3852828 h 4230407"/>
                <a:gd name="connsiteX14" fmla="*/ 3378573 w 3697570"/>
                <a:gd name="connsiteY14" fmla="*/ 373106 h 4230407"/>
                <a:gd name="connsiteX15" fmla="*/ 2776000 w 3697570"/>
                <a:gd name="connsiteY15" fmla="*/ 373107 h 4230407"/>
                <a:gd name="connsiteX16" fmla="*/ 2775999 w 3697570"/>
                <a:gd name="connsiteY16" fmla="*/ 2704 h 4230407"/>
                <a:gd name="connsiteX0" fmla="*/ 2775999 w 3697570"/>
                <a:gd name="connsiteY0" fmla="*/ 2704 h 4230407"/>
                <a:gd name="connsiteX1" fmla="*/ 3477473 w 3697570"/>
                <a:gd name="connsiteY1" fmla="*/ 2704 h 4230407"/>
                <a:gd name="connsiteX2" fmla="*/ 3697375 w 3697570"/>
                <a:gd name="connsiteY2" fmla="*/ 264618 h 4230407"/>
                <a:gd name="connsiteX3" fmla="*/ 3697375 w 3697570"/>
                <a:gd name="connsiteY3" fmla="*/ 4137440 h 4230407"/>
                <a:gd name="connsiteX4" fmla="*/ 3489345 w 3697570"/>
                <a:gd name="connsiteY4" fmla="*/ 4230387 h 4230407"/>
                <a:gd name="connsiteX5" fmla="*/ 158198 w 3697570"/>
                <a:gd name="connsiteY5" fmla="*/ 4230387 h 4230407"/>
                <a:gd name="connsiteX6" fmla="*/ 0 w 3697570"/>
                <a:gd name="connsiteY6" fmla="*/ 4071653 h 4230407"/>
                <a:gd name="connsiteX7" fmla="*/ 0 w 3697570"/>
                <a:gd name="connsiteY7" fmla="*/ 195563 h 4230407"/>
                <a:gd name="connsiteX8" fmla="*/ 226457 w 3697570"/>
                <a:gd name="connsiteY8" fmla="*/ 11904 h 4230407"/>
                <a:gd name="connsiteX9" fmla="*/ 918130 w 3697570"/>
                <a:gd name="connsiteY9" fmla="*/ 11904 h 4230407"/>
                <a:gd name="connsiteX10" fmla="*/ 918129 w 3697570"/>
                <a:gd name="connsiteY10" fmla="*/ 378640 h 4230407"/>
                <a:gd name="connsiteX11" fmla="*/ 312521 w 3697570"/>
                <a:gd name="connsiteY11" fmla="*/ 378640 h 4230407"/>
                <a:gd name="connsiteX12" fmla="*/ 312521 w 3697570"/>
                <a:gd name="connsiteY12" fmla="*/ 3852828 h 4230407"/>
                <a:gd name="connsiteX13" fmla="*/ 3378573 w 3697570"/>
                <a:gd name="connsiteY13" fmla="*/ 3852828 h 4230407"/>
                <a:gd name="connsiteX14" fmla="*/ 3378573 w 3697570"/>
                <a:gd name="connsiteY14" fmla="*/ 373106 h 4230407"/>
                <a:gd name="connsiteX15" fmla="*/ 2776000 w 3697570"/>
                <a:gd name="connsiteY15" fmla="*/ 373107 h 4230407"/>
                <a:gd name="connsiteX16" fmla="*/ 2775999 w 3697570"/>
                <a:gd name="connsiteY16" fmla="*/ 2704 h 4230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697570" h="4230407">
                  <a:moveTo>
                    <a:pt x="2775999" y="2704"/>
                  </a:moveTo>
                  <a:lnTo>
                    <a:pt x="3477473" y="2704"/>
                  </a:lnTo>
                  <a:cubicBezTo>
                    <a:pt x="3663120" y="-21823"/>
                    <a:pt x="3696819" y="124938"/>
                    <a:pt x="3697375" y="264618"/>
                  </a:cubicBezTo>
                  <a:lnTo>
                    <a:pt x="3697375" y="4137440"/>
                  </a:lnTo>
                  <a:cubicBezTo>
                    <a:pt x="3702808" y="4220886"/>
                    <a:pt x="3593934" y="4230938"/>
                    <a:pt x="3489345" y="4230387"/>
                  </a:cubicBezTo>
                  <a:lnTo>
                    <a:pt x="158198" y="4230387"/>
                  </a:lnTo>
                  <a:cubicBezTo>
                    <a:pt x="81966" y="4215962"/>
                    <a:pt x="2302" y="4162598"/>
                    <a:pt x="0" y="4071653"/>
                  </a:cubicBezTo>
                  <a:lnTo>
                    <a:pt x="0" y="195563"/>
                  </a:lnTo>
                  <a:cubicBezTo>
                    <a:pt x="11985" y="59850"/>
                    <a:pt x="112072" y="16757"/>
                    <a:pt x="226457" y="11904"/>
                  </a:cubicBezTo>
                  <a:lnTo>
                    <a:pt x="918130" y="11904"/>
                  </a:lnTo>
                  <a:cubicBezTo>
                    <a:pt x="917325" y="160251"/>
                    <a:pt x="917324" y="162895"/>
                    <a:pt x="918129" y="378640"/>
                  </a:cubicBezTo>
                  <a:lnTo>
                    <a:pt x="312521" y="378640"/>
                  </a:lnTo>
                  <a:lnTo>
                    <a:pt x="312521" y="3852828"/>
                  </a:lnTo>
                  <a:lnTo>
                    <a:pt x="3378573" y="3852828"/>
                  </a:lnTo>
                  <a:lnTo>
                    <a:pt x="3378573" y="373106"/>
                  </a:lnTo>
                  <a:lnTo>
                    <a:pt x="2776000" y="373107"/>
                  </a:lnTo>
                  <a:cubicBezTo>
                    <a:pt x="2776817" y="155204"/>
                    <a:pt x="2776816" y="152534"/>
                    <a:pt x="2775999" y="2704"/>
                  </a:cubicBezTo>
                  <a:close/>
                </a:path>
              </a:pathLst>
            </a:custGeom>
            <a:grpFill/>
            <a:ln w="0" cap="flat" cmpd="sng" algn="ctr">
              <a:noFill/>
              <a:prstDash val="solid"/>
              <a:miter lim="800000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</p:grpSp>
      <p:grpSp>
        <p:nvGrpSpPr>
          <p:cNvPr id="199" name="Group 198"/>
          <p:cNvGrpSpPr/>
          <p:nvPr/>
        </p:nvGrpSpPr>
        <p:grpSpPr>
          <a:xfrm>
            <a:off x="10064164" y="1343691"/>
            <a:ext cx="354466" cy="415842"/>
            <a:chOff x="945387" y="5316120"/>
            <a:chExt cx="724244" cy="927936"/>
          </a:xfrm>
          <a:solidFill>
            <a:srgbClr val="595959"/>
          </a:solidFill>
          <a:effectLst/>
        </p:grpSpPr>
        <p:sp>
          <p:nvSpPr>
            <p:cNvPr id="200" name="Freeform 199"/>
            <p:cNvSpPr>
              <a:spLocks/>
            </p:cNvSpPr>
            <p:nvPr/>
          </p:nvSpPr>
          <p:spPr bwMode="auto">
            <a:xfrm>
              <a:off x="945387" y="5390981"/>
              <a:ext cx="724244" cy="853075"/>
            </a:xfrm>
            <a:custGeom>
              <a:avLst/>
              <a:gdLst>
                <a:gd name="connsiteX0" fmla="*/ 130573 w 724244"/>
                <a:gd name="connsiteY0" fmla="*/ 677238 h 853075"/>
                <a:gd name="connsiteX1" fmla="*/ 600635 w 724244"/>
                <a:gd name="connsiteY1" fmla="*/ 677238 h 853075"/>
                <a:gd name="connsiteX2" fmla="*/ 604117 w 724244"/>
                <a:gd name="connsiteY2" fmla="*/ 680720 h 853075"/>
                <a:gd name="connsiteX3" fmla="*/ 604117 w 724244"/>
                <a:gd name="connsiteY3" fmla="*/ 694647 h 853075"/>
                <a:gd name="connsiteX4" fmla="*/ 600635 w 724244"/>
                <a:gd name="connsiteY4" fmla="*/ 698129 h 853075"/>
                <a:gd name="connsiteX5" fmla="*/ 130573 w 724244"/>
                <a:gd name="connsiteY5" fmla="*/ 698129 h 853075"/>
                <a:gd name="connsiteX6" fmla="*/ 127091 w 724244"/>
                <a:gd name="connsiteY6" fmla="*/ 694647 h 853075"/>
                <a:gd name="connsiteX7" fmla="*/ 127091 w 724244"/>
                <a:gd name="connsiteY7" fmla="*/ 680720 h 853075"/>
                <a:gd name="connsiteX8" fmla="*/ 130573 w 724244"/>
                <a:gd name="connsiteY8" fmla="*/ 677238 h 853075"/>
                <a:gd name="connsiteX9" fmla="*/ 130573 w 724244"/>
                <a:gd name="connsiteY9" fmla="*/ 551889 h 853075"/>
                <a:gd name="connsiteX10" fmla="*/ 600635 w 724244"/>
                <a:gd name="connsiteY10" fmla="*/ 551889 h 853075"/>
                <a:gd name="connsiteX11" fmla="*/ 604117 w 724244"/>
                <a:gd name="connsiteY11" fmla="*/ 555371 h 853075"/>
                <a:gd name="connsiteX12" fmla="*/ 604117 w 724244"/>
                <a:gd name="connsiteY12" fmla="*/ 569298 h 853075"/>
                <a:gd name="connsiteX13" fmla="*/ 600635 w 724244"/>
                <a:gd name="connsiteY13" fmla="*/ 572780 h 853075"/>
                <a:gd name="connsiteX14" fmla="*/ 130573 w 724244"/>
                <a:gd name="connsiteY14" fmla="*/ 572780 h 853075"/>
                <a:gd name="connsiteX15" fmla="*/ 127091 w 724244"/>
                <a:gd name="connsiteY15" fmla="*/ 569298 h 853075"/>
                <a:gd name="connsiteX16" fmla="*/ 127091 w 724244"/>
                <a:gd name="connsiteY16" fmla="*/ 555371 h 853075"/>
                <a:gd name="connsiteX17" fmla="*/ 130573 w 724244"/>
                <a:gd name="connsiteY17" fmla="*/ 551889 h 853075"/>
                <a:gd name="connsiteX18" fmla="*/ 130283 w 724244"/>
                <a:gd name="connsiteY18" fmla="*/ 428279 h 853075"/>
                <a:gd name="connsiteX19" fmla="*/ 600925 w 724244"/>
                <a:gd name="connsiteY19" fmla="*/ 428279 h 853075"/>
                <a:gd name="connsiteX20" fmla="*/ 604117 w 724244"/>
                <a:gd name="connsiteY20" fmla="*/ 431471 h 853075"/>
                <a:gd name="connsiteX21" fmla="*/ 604117 w 724244"/>
                <a:gd name="connsiteY21" fmla="*/ 444238 h 853075"/>
                <a:gd name="connsiteX22" fmla="*/ 600925 w 724244"/>
                <a:gd name="connsiteY22" fmla="*/ 447430 h 853075"/>
                <a:gd name="connsiteX23" fmla="*/ 130283 w 724244"/>
                <a:gd name="connsiteY23" fmla="*/ 447430 h 853075"/>
                <a:gd name="connsiteX24" fmla="*/ 127091 w 724244"/>
                <a:gd name="connsiteY24" fmla="*/ 444238 h 853075"/>
                <a:gd name="connsiteX25" fmla="*/ 127091 w 724244"/>
                <a:gd name="connsiteY25" fmla="*/ 431471 h 853075"/>
                <a:gd name="connsiteX26" fmla="*/ 130283 w 724244"/>
                <a:gd name="connsiteY26" fmla="*/ 428279 h 853075"/>
                <a:gd name="connsiteX27" fmla="*/ 130573 w 724244"/>
                <a:gd name="connsiteY27" fmla="*/ 302929 h 853075"/>
                <a:gd name="connsiteX28" fmla="*/ 600635 w 724244"/>
                <a:gd name="connsiteY28" fmla="*/ 302929 h 853075"/>
                <a:gd name="connsiteX29" fmla="*/ 604117 w 724244"/>
                <a:gd name="connsiteY29" fmla="*/ 306411 h 853075"/>
                <a:gd name="connsiteX30" fmla="*/ 604117 w 724244"/>
                <a:gd name="connsiteY30" fmla="*/ 320338 h 853075"/>
                <a:gd name="connsiteX31" fmla="*/ 600635 w 724244"/>
                <a:gd name="connsiteY31" fmla="*/ 323820 h 853075"/>
                <a:gd name="connsiteX32" fmla="*/ 130573 w 724244"/>
                <a:gd name="connsiteY32" fmla="*/ 323820 h 853075"/>
                <a:gd name="connsiteX33" fmla="*/ 127091 w 724244"/>
                <a:gd name="connsiteY33" fmla="*/ 320338 h 853075"/>
                <a:gd name="connsiteX34" fmla="*/ 127091 w 724244"/>
                <a:gd name="connsiteY34" fmla="*/ 306411 h 853075"/>
                <a:gd name="connsiteX35" fmla="*/ 130573 w 724244"/>
                <a:gd name="connsiteY35" fmla="*/ 302929 h 853075"/>
                <a:gd name="connsiteX36" fmla="*/ 130573 w 724244"/>
                <a:gd name="connsiteY36" fmla="*/ 177579 h 853075"/>
                <a:gd name="connsiteX37" fmla="*/ 600635 w 724244"/>
                <a:gd name="connsiteY37" fmla="*/ 177579 h 853075"/>
                <a:gd name="connsiteX38" fmla="*/ 604117 w 724244"/>
                <a:gd name="connsiteY38" fmla="*/ 181061 h 853075"/>
                <a:gd name="connsiteX39" fmla="*/ 604117 w 724244"/>
                <a:gd name="connsiteY39" fmla="*/ 194988 h 853075"/>
                <a:gd name="connsiteX40" fmla="*/ 600635 w 724244"/>
                <a:gd name="connsiteY40" fmla="*/ 198470 h 853075"/>
                <a:gd name="connsiteX41" fmla="*/ 130573 w 724244"/>
                <a:gd name="connsiteY41" fmla="*/ 198470 h 853075"/>
                <a:gd name="connsiteX42" fmla="*/ 127091 w 724244"/>
                <a:gd name="connsiteY42" fmla="*/ 194988 h 853075"/>
                <a:gd name="connsiteX43" fmla="*/ 127091 w 724244"/>
                <a:gd name="connsiteY43" fmla="*/ 181061 h 853075"/>
                <a:gd name="connsiteX44" fmla="*/ 130573 w 724244"/>
                <a:gd name="connsiteY44" fmla="*/ 177579 h 853075"/>
                <a:gd name="connsiteX45" fmla="*/ 48748 w 724244"/>
                <a:gd name="connsiteY45" fmla="*/ 45266 h 853075"/>
                <a:gd name="connsiteX46" fmla="*/ 48748 w 724244"/>
                <a:gd name="connsiteY46" fmla="*/ 783437 h 853075"/>
                <a:gd name="connsiteX47" fmla="*/ 675497 w 724244"/>
                <a:gd name="connsiteY47" fmla="*/ 783437 h 853075"/>
                <a:gd name="connsiteX48" fmla="*/ 675497 w 724244"/>
                <a:gd name="connsiteY48" fmla="*/ 45266 h 853075"/>
                <a:gd name="connsiteX49" fmla="*/ 55245 w 724244"/>
                <a:gd name="connsiteY49" fmla="*/ 0 h 853075"/>
                <a:gd name="connsiteX50" fmla="*/ 668999 w 724244"/>
                <a:gd name="connsiteY50" fmla="*/ 0 h 853075"/>
                <a:gd name="connsiteX51" fmla="*/ 724244 w 724244"/>
                <a:gd name="connsiteY51" fmla="*/ 55245 h 853075"/>
                <a:gd name="connsiteX52" fmla="*/ 724244 w 724244"/>
                <a:gd name="connsiteY52" fmla="*/ 797830 h 853075"/>
                <a:gd name="connsiteX53" fmla="*/ 668999 w 724244"/>
                <a:gd name="connsiteY53" fmla="*/ 853075 h 853075"/>
                <a:gd name="connsiteX54" fmla="*/ 55245 w 724244"/>
                <a:gd name="connsiteY54" fmla="*/ 853075 h 853075"/>
                <a:gd name="connsiteX55" fmla="*/ 0 w 724244"/>
                <a:gd name="connsiteY55" fmla="*/ 797830 h 853075"/>
                <a:gd name="connsiteX56" fmla="*/ 0 w 724244"/>
                <a:gd name="connsiteY56" fmla="*/ 55245 h 853075"/>
                <a:gd name="connsiteX57" fmla="*/ 55245 w 724244"/>
                <a:gd name="connsiteY57" fmla="*/ 0 h 85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724244" h="853075">
                  <a:moveTo>
                    <a:pt x="130573" y="677238"/>
                  </a:moveTo>
                  <a:lnTo>
                    <a:pt x="600635" y="677238"/>
                  </a:lnTo>
                  <a:cubicBezTo>
                    <a:pt x="602558" y="677238"/>
                    <a:pt x="604117" y="678797"/>
                    <a:pt x="604117" y="680720"/>
                  </a:cubicBezTo>
                  <a:lnTo>
                    <a:pt x="604117" y="694647"/>
                  </a:lnTo>
                  <a:cubicBezTo>
                    <a:pt x="604117" y="696570"/>
                    <a:pt x="602558" y="698129"/>
                    <a:pt x="600635" y="698129"/>
                  </a:cubicBezTo>
                  <a:lnTo>
                    <a:pt x="130573" y="698129"/>
                  </a:lnTo>
                  <a:cubicBezTo>
                    <a:pt x="128650" y="698129"/>
                    <a:pt x="127091" y="696570"/>
                    <a:pt x="127091" y="694647"/>
                  </a:cubicBezTo>
                  <a:lnTo>
                    <a:pt x="127091" y="680720"/>
                  </a:lnTo>
                  <a:cubicBezTo>
                    <a:pt x="127091" y="678797"/>
                    <a:pt x="128650" y="677238"/>
                    <a:pt x="130573" y="677238"/>
                  </a:cubicBezTo>
                  <a:close/>
                  <a:moveTo>
                    <a:pt x="130573" y="551889"/>
                  </a:moveTo>
                  <a:lnTo>
                    <a:pt x="600635" y="551889"/>
                  </a:lnTo>
                  <a:cubicBezTo>
                    <a:pt x="602558" y="551889"/>
                    <a:pt x="604117" y="553448"/>
                    <a:pt x="604117" y="555371"/>
                  </a:cubicBezTo>
                  <a:lnTo>
                    <a:pt x="604117" y="569298"/>
                  </a:lnTo>
                  <a:cubicBezTo>
                    <a:pt x="604117" y="571221"/>
                    <a:pt x="602558" y="572780"/>
                    <a:pt x="600635" y="572780"/>
                  </a:cubicBezTo>
                  <a:lnTo>
                    <a:pt x="130573" y="572780"/>
                  </a:lnTo>
                  <a:cubicBezTo>
                    <a:pt x="128650" y="572780"/>
                    <a:pt x="127091" y="571221"/>
                    <a:pt x="127091" y="569298"/>
                  </a:cubicBezTo>
                  <a:lnTo>
                    <a:pt x="127091" y="555371"/>
                  </a:lnTo>
                  <a:cubicBezTo>
                    <a:pt x="127091" y="553448"/>
                    <a:pt x="128650" y="551889"/>
                    <a:pt x="130573" y="551889"/>
                  </a:cubicBezTo>
                  <a:close/>
                  <a:moveTo>
                    <a:pt x="130283" y="428279"/>
                  </a:moveTo>
                  <a:lnTo>
                    <a:pt x="600925" y="428279"/>
                  </a:lnTo>
                  <a:cubicBezTo>
                    <a:pt x="602688" y="428279"/>
                    <a:pt x="604117" y="429708"/>
                    <a:pt x="604117" y="431471"/>
                  </a:cubicBezTo>
                  <a:lnTo>
                    <a:pt x="604117" y="444238"/>
                  </a:lnTo>
                  <a:cubicBezTo>
                    <a:pt x="604117" y="446001"/>
                    <a:pt x="602688" y="447430"/>
                    <a:pt x="600925" y="447430"/>
                  </a:cubicBezTo>
                  <a:lnTo>
                    <a:pt x="130283" y="447430"/>
                  </a:lnTo>
                  <a:cubicBezTo>
                    <a:pt x="128520" y="447430"/>
                    <a:pt x="127091" y="446001"/>
                    <a:pt x="127091" y="444238"/>
                  </a:cubicBezTo>
                  <a:lnTo>
                    <a:pt x="127091" y="431471"/>
                  </a:lnTo>
                  <a:cubicBezTo>
                    <a:pt x="127091" y="429708"/>
                    <a:pt x="128520" y="428279"/>
                    <a:pt x="130283" y="428279"/>
                  </a:cubicBezTo>
                  <a:close/>
                  <a:moveTo>
                    <a:pt x="130573" y="302929"/>
                  </a:moveTo>
                  <a:lnTo>
                    <a:pt x="600635" y="302929"/>
                  </a:lnTo>
                  <a:cubicBezTo>
                    <a:pt x="602558" y="302929"/>
                    <a:pt x="604117" y="304488"/>
                    <a:pt x="604117" y="306411"/>
                  </a:cubicBezTo>
                  <a:lnTo>
                    <a:pt x="604117" y="320338"/>
                  </a:lnTo>
                  <a:cubicBezTo>
                    <a:pt x="604117" y="322261"/>
                    <a:pt x="602558" y="323820"/>
                    <a:pt x="600635" y="323820"/>
                  </a:cubicBezTo>
                  <a:lnTo>
                    <a:pt x="130573" y="323820"/>
                  </a:lnTo>
                  <a:cubicBezTo>
                    <a:pt x="128650" y="323820"/>
                    <a:pt x="127091" y="322261"/>
                    <a:pt x="127091" y="320338"/>
                  </a:cubicBezTo>
                  <a:lnTo>
                    <a:pt x="127091" y="306411"/>
                  </a:lnTo>
                  <a:cubicBezTo>
                    <a:pt x="127091" y="304488"/>
                    <a:pt x="128650" y="302929"/>
                    <a:pt x="130573" y="302929"/>
                  </a:cubicBezTo>
                  <a:close/>
                  <a:moveTo>
                    <a:pt x="130573" y="177579"/>
                  </a:moveTo>
                  <a:lnTo>
                    <a:pt x="600635" y="177579"/>
                  </a:lnTo>
                  <a:cubicBezTo>
                    <a:pt x="602558" y="177579"/>
                    <a:pt x="604117" y="179138"/>
                    <a:pt x="604117" y="181061"/>
                  </a:cubicBezTo>
                  <a:lnTo>
                    <a:pt x="604117" y="194988"/>
                  </a:lnTo>
                  <a:cubicBezTo>
                    <a:pt x="604117" y="196911"/>
                    <a:pt x="602558" y="198470"/>
                    <a:pt x="600635" y="198470"/>
                  </a:cubicBezTo>
                  <a:lnTo>
                    <a:pt x="130573" y="198470"/>
                  </a:lnTo>
                  <a:cubicBezTo>
                    <a:pt x="128650" y="198470"/>
                    <a:pt x="127091" y="196911"/>
                    <a:pt x="127091" y="194988"/>
                  </a:cubicBezTo>
                  <a:lnTo>
                    <a:pt x="127091" y="181061"/>
                  </a:lnTo>
                  <a:cubicBezTo>
                    <a:pt x="127091" y="179138"/>
                    <a:pt x="128650" y="177579"/>
                    <a:pt x="130573" y="177579"/>
                  </a:cubicBezTo>
                  <a:close/>
                  <a:moveTo>
                    <a:pt x="48748" y="45266"/>
                  </a:moveTo>
                  <a:lnTo>
                    <a:pt x="48748" y="783437"/>
                  </a:lnTo>
                  <a:lnTo>
                    <a:pt x="675497" y="783437"/>
                  </a:lnTo>
                  <a:lnTo>
                    <a:pt x="675497" y="45266"/>
                  </a:lnTo>
                  <a:close/>
                  <a:moveTo>
                    <a:pt x="55245" y="0"/>
                  </a:moveTo>
                  <a:lnTo>
                    <a:pt x="668999" y="0"/>
                  </a:lnTo>
                  <a:cubicBezTo>
                    <a:pt x="699510" y="0"/>
                    <a:pt x="724244" y="24734"/>
                    <a:pt x="724244" y="55245"/>
                  </a:cubicBezTo>
                  <a:lnTo>
                    <a:pt x="724244" y="797830"/>
                  </a:lnTo>
                  <a:cubicBezTo>
                    <a:pt x="724244" y="828341"/>
                    <a:pt x="699510" y="853075"/>
                    <a:pt x="668999" y="853075"/>
                  </a:cubicBezTo>
                  <a:lnTo>
                    <a:pt x="55245" y="853075"/>
                  </a:lnTo>
                  <a:cubicBezTo>
                    <a:pt x="24734" y="853075"/>
                    <a:pt x="0" y="828341"/>
                    <a:pt x="0" y="797830"/>
                  </a:cubicBezTo>
                  <a:lnTo>
                    <a:pt x="0" y="55245"/>
                  </a:lnTo>
                  <a:cubicBezTo>
                    <a:pt x="0" y="24734"/>
                    <a:pt x="24734" y="0"/>
                    <a:pt x="5524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201" name="Freeform 142"/>
            <p:cNvSpPr>
              <a:spLocks/>
            </p:cNvSpPr>
            <p:nvPr/>
          </p:nvSpPr>
          <p:spPr bwMode="auto">
            <a:xfrm>
              <a:off x="1138635" y="5316120"/>
              <a:ext cx="337749" cy="158428"/>
            </a:xfrm>
            <a:custGeom>
              <a:avLst/>
              <a:gdLst>
                <a:gd name="T0" fmla="*/ 44 w 194"/>
                <a:gd name="T1" fmla="*/ 0 h 91"/>
                <a:gd name="T2" fmla="*/ 149 w 194"/>
                <a:gd name="T3" fmla="*/ 0 h 91"/>
                <a:gd name="T4" fmla="*/ 149 w 194"/>
                <a:gd name="T5" fmla="*/ 17 h 91"/>
                <a:gd name="T6" fmla="*/ 194 w 194"/>
                <a:gd name="T7" fmla="*/ 17 h 91"/>
                <a:gd name="T8" fmla="*/ 194 w 194"/>
                <a:gd name="T9" fmla="*/ 91 h 91"/>
                <a:gd name="T10" fmla="*/ 0 w 194"/>
                <a:gd name="T11" fmla="*/ 91 h 91"/>
                <a:gd name="T12" fmla="*/ 0 w 194"/>
                <a:gd name="T13" fmla="*/ 17 h 91"/>
                <a:gd name="T14" fmla="*/ 44 w 194"/>
                <a:gd name="T15" fmla="*/ 17 h 91"/>
                <a:gd name="T16" fmla="*/ 44 w 19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91">
                  <a:moveTo>
                    <a:pt x="44" y="0"/>
                  </a:moveTo>
                  <a:lnTo>
                    <a:pt x="149" y="0"/>
                  </a:lnTo>
                  <a:lnTo>
                    <a:pt x="149" y="17"/>
                  </a:lnTo>
                  <a:lnTo>
                    <a:pt x="194" y="17"/>
                  </a:lnTo>
                  <a:lnTo>
                    <a:pt x="194" y="91"/>
                  </a:lnTo>
                  <a:lnTo>
                    <a:pt x="0" y="91"/>
                  </a:lnTo>
                  <a:lnTo>
                    <a:pt x="0" y="17"/>
                  </a:lnTo>
                  <a:lnTo>
                    <a:pt x="44" y="17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10080877" y="990081"/>
            <a:ext cx="490140" cy="409223"/>
            <a:chOff x="2130683" y="2079870"/>
            <a:chExt cx="4390433" cy="4413610"/>
          </a:xfrm>
          <a:solidFill>
            <a:schemeClr val="tx1">
              <a:lumMod val="50000"/>
              <a:lumOff val="50000"/>
            </a:schemeClr>
          </a:solidFill>
          <a:effectLst/>
        </p:grpSpPr>
        <p:sp>
          <p:nvSpPr>
            <p:cNvPr id="184" name="Freeform 183"/>
            <p:cNvSpPr/>
            <p:nvPr/>
          </p:nvSpPr>
          <p:spPr>
            <a:xfrm>
              <a:off x="4047160" y="2629230"/>
              <a:ext cx="781390" cy="820346"/>
            </a:xfrm>
            <a:custGeom>
              <a:avLst/>
              <a:gdLst>
                <a:gd name="connsiteX0" fmla="*/ 179739 w 781390"/>
                <a:gd name="connsiteY0" fmla="*/ 0 h 820346"/>
                <a:gd name="connsiteX1" fmla="*/ 600711 w 781390"/>
                <a:gd name="connsiteY1" fmla="*/ 0 h 820346"/>
                <a:gd name="connsiteX2" fmla="*/ 781390 w 781390"/>
                <a:gd name="connsiteY2" fmla="*/ 180679 h 820346"/>
                <a:gd name="connsiteX3" fmla="*/ 781390 w 781390"/>
                <a:gd name="connsiteY3" fmla="*/ 639667 h 820346"/>
                <a:gd name="connsiteX4" fmla="*/ 600711 w 781390"/>
                <a:gd name="connsiteY4" fmla="*/ 820346 h 820346"/>
                <a:gd name="connsiteX5" fmla="*/ 472297 w 781390"/>
                <a:gd name="connsiteY5" fmla="*/ 820346 h 820346"/>
                <a:gd name="connsiteX6" fmla="*/ 520017 w 781390"/>
                <a:gd name="connsiteY6" fmla="*/ 780635 h 820346"/>
                <a:gd name="connsiteX7" fmla="*/ 636731 w 781390"/>
                <a:gd name="connsiteY7" fmla="*/ 496442 h 820346"/>
                <a:gd name="connsiteX8" fmla="*/ 461042 w 781390"/>
                <a:gd name="connsiteY8" fmla="*/ 163172 h 820346"/>
                <a:gd name="connsiteX9" fmla="*/ 425933 w 781390"/>
                <a:gd name="connsiteY9" fmla="*/ 143952 h 820346"/>
                <a:gd name="connsiteX10" fmla="*/ 459201 w 781390"/>
                <a:gd name="connsiteY10" fmla="*/ 117628 h 820346"/>
                <a:gd name="connsiteX11" fmla="*/ 488264 w 781390"/>
                <a:gd name="connsiteY11" fmla="*/ 45391 h 820346"/>
                <a:gd name="connsiteX12" fmla="*/ 323672 w 781390"/>
                <a:gd name="connsiteY12" fmla="*/ 45391 h 820346"/>
                <a:gd name="connsiteX13" fmla="*/ 343721 w 781390"/>
                <a:gd name="connsiteY13" fmla="*/ 97349 h 820346"/>
                <a:gd name="connsiteX14" fmla="*/ 363728 w 781390"/>
                <a:gd name="connsiteY14" fmla="*/ 116841 h 820346"/>
                <a:gd name="connsiteX15" fmla="*/ 318553 w 781390"/>
                <a:gd name="connsiteY15" fmla="*/ 102698 h 820346"/>
                <a:gd name="connsiteX16" fmla="*/ 238244 w 781390"/>
                <a:gd name="connsiteY16" fmla="*/ 94532 h 820346"/>
                <a:gd name="connsiteX17" fmla="*/ 15446 w 781390"/>
                <a:gd name="connsiteY17" fmla="*/ 163172 h 820346"/>
                <a:gd name="connsiteX18" fmla="*/ 0 w 781390"/>
                <a:gd name="connsiteY18" fmla="*/ 176026 h 820346"/>
                <a:gd name="connsiteX19" fmla="*/ 13259 w 781390"/>
                <a:gd name="connsiteY19" fmla="*/ 110351 h 820346"/>
                <a:gd name="connsiteX20" fmla="*/ 179739 w 781390"/>
                <a:gd name="connsiteY20" fmla="*/ 0 h 8203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81390" h="820346">
                  <a:moveTo>
                    <a:pt x="179739" y="0"/>
                  </a:moveTo>
                  <a:lnTo>
                    <a:pt x="600711" y="0"/>
                  </a:lnTo>
                  <a:cubicBezTo>
                    <a:pt x="700497" y="0"/>
                    <a:pt x="781390" y="80893"/>
                    <a:pt x="781390" y="180679"/>
                  </a:cubicBezTo>
                  <a:lnTo>
                    <a:pt x="781390" y="639667"/>
                  </a:lnTo>
                  <a:cubicBezTo>
                    <a:pt x="781390" y="739453"/>
                    <a:pt x="700497" y="820346"/>
                    <a:pt x="600711" y="820346"/>
                  </a:cubicBezTo>
                  <a:lnTo>
                    <a:pt x="472297" y="820346"/>
                  </a:lnTo>
                  <a:lnTo>
                    <a:pt x="520017" y="780635"/>
                  </a:lnTo>
                  <a:cubicBezTo>
                    <a:pt x="592129" y="707904"/>
                    <a:pt x="636731" y="607427"/>
                    <a:pt x="636731" y="496442"/>
                  </a:cubicBezTo>
                  <a:cubicBezTo>
                    <a:pt x="636731" y="357712"/>
                    <a:pt x="567040" y="235398"/>
                    <a:pt x="461042" y="163172"/>
                  </a:cubicBezTo>
                  <a:lnTo>
                    <a:pt x="425933" y="143952"/>
                  </a:lnTo>
                  <a:lnTo>
                    <a:pt x="459201" y="117628"/>
                  </a:lnTo>
                  <a:cubicBezTo>
                    <a:pt x="480565" y="93959"/>
                    <a:pt x="495783" y="62915"/>
                    <a:pt x="488264" y="45391"/>
                  </a:cubicBezTo>
                  <a:cubicBezTo>
                    <a:pt x="380700" y="90028"/>
                    <a:pt x="383108" y="59107"/>
                    <a:pt x="323672" y="45391"/>
                  </a:cubicBezTo>
                  <a:cubicBezTo>
                    <a:pt x="325439" y="64144"/>
                    <a:pt x="332122" y="81054"/>
                    <a:pt x="343721" y="97349"/>
                  </a:cubicBezTo>
                  <a:lnTo>
                    <a:pt x="363728" y="116841"/>
                  </a:lnTo>
                  <a:lnTo>
                    <a:pt x="318553" y="102698"/>
                  </a:lnTo>
                  <a:cubicBezTo>
                    <a:pt x="292613" y="97344"/>
                    <a:pt x="265754" y="94532"/>
                    <a:pt x="238244" y="94532"/>
                  </a:cubicBezTo>
                  <a:cubicBezTo>
                    <a:pt x="155715" y="94532"/>
                    <a:pt x="79045" y="119836"/>
                    <a:pt x="15446" y="163172"/>
                  </a:cubicBezTo>
                  <a:lnTo>
                    <a:pt x="0" y="176026"/>
                  </a:lnTo>
                  <a:lnTo>
                    <a:pt x="13259" y="110351"/>
                  </a:lnTo>
                  <a:cubicBezTo>
                    <a:pt x="40687" y="45502"/>
                    <a:pt x="104900" y="0"/>
                    <a:pt x="179739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5" name="Freeform 184"/>
            <p:cNvSpPr/>
            <p:nvPr/>
          </p:nvSpPr>
          <p:spPr>
            <a:xfrm>
              <a:off x="3126320" y="2627699"/>
              <a:ext cx="719455" cy="1846578"/>
            </a:xfrm>
            <a:custGeom>
              <a:avLst/>
              <a:gdLst>
                <a:gd name="connsiteX0" fmla="*/ 335061 w 719455"/>
                <a:gd name="connsiteY0" fmla="*/ 164957 h 1846578"/>
                <a:gd name="connsiteX1" fmla="*/ 312915 w 719455"/>
                <a:gd name="connsiteY1" fmla="*/ 448310 h 1846578"/>
                <a:gd name="connsiteX2" fmla="*/ 380187 w 719455"/>
                <a:gd name="connsiteY2" fmla="*/ 541253 h 1846578"/>
                <a:gd name="connsiteX3" fmla="*/ 442476 w 719455"/>
                <a:gd name="connsiteY3" fmla="*/ 433634 h 1846578"/>
                <a:gd name="connsiteX4" fmla="*/ 417283 w 719455"/>
                <a:gd name="connsiteY4" fmla="*/ 174740 h 1846578"/>
                <a:gd name="connsiteX5" fmla="*/ 335061 w 719455"/>
                <a:gd name="connsiteY5" fmla="*/ 164957 h 1846578"/>
                <a:gd name="connsiteX6" fmla="*/ 307656 w 719455"/>
                <a:gd name="connsiteY6" fmla="*/ 59786 h 1846578"/>
                <a:gd name="connsiteX7" fmla="*/ 375732 w 719455"/>
                <a:gd name="connsiteY7" fmla="*/ 167037 h 1846578"/>
                <a:gd name="connsiteX8" fmla="*/ 447182 w 719455"/>
                <a:gd name="connsiteY8" fmla="*/ 62233 h 1846578"/>
                <a:gd name="connsiteX9" fmla="*/ 307656 w 719455"/>
                <a:gd name="connsiteY9" fmla="*/ 59786 h 1846578"/>
                <a:gd name="connsiteX10" fmla="*/ 133726 w 719455"/>
                <a:gd name="connsiteY10" fmla="*/ 0 h 1846578"/>
                <a:gd name="connsiteX11" fmla="*/ 584837 w 719455"/>
                <a:gd name="connsiteY11" fmla="*/ 0 h 1846578"/>
                <a:gd name="connsiteX12" fmla="*/ 719455 w 719455"/>
                <a:gd name="connsiteY12" fmla="*/ 132149 h 1846578"/>
                <a:gd name="connsiteX13" fmla="*/ 719455 w 719455"/>
                <a:gd name="connsiteY13" fmla="*/ 811907 h 1846578"/>
                <a:gd name="connsiteX14" fmla="*/ 564875 w 719455"/>
                <a:gd name="connsiteY14" fmla="*/ 811907 h 1846578"/>
                <a:gd name="connsiteX15" fmla="*/ 564875 w 719455"/>
                <a:gd name="connsiteY15" fmla="*/ 1772638 h 1846578"/>
                <a:gd name="connsiteX16" fmla="*/ 435268 w 719455"/>
                <a:gd name="connsiteY16" fmla="*/ 1761420 h 1846578"/>
                <a:gd name="connsiteX17" fmla="*/ 433605 w 719455"/>
                <a:gd name="connsiteY17" fmla="*/ 1461875 h 1846578"/>
                <a:gd name="connsiteX18" fmla="*/ 433605 w 719455"/>
                <a:gd name="connsiteY18" fmla="*/ 1051938 h 1846578"/>
                <a:gd name="connsiteX19" fmla="*/ 337376 w 719455"/>
                <a:gd name="connsiteY19" fmla="*/ 847889 h 1846578"/>
                <a:gd name="connsiteX20" fmla="*/ 278069 w 719455"/>
                <a:gd name="connsiteY20" fmla="*/ 811907 h 1846578"/>
                <a:gd name="connsiteX21" fmla="*/ 127130 w 719455"/>
                <a:gd name="connsiteY21" fmla="*/ 811907 h 1846578"/>
                <a:gd name="connsiteX22" fmla="*/ 153515 w 719455"/>
                <a:gd name="connsiteY22" fmla="*/ 790281 h 1846578"/>
                <a:gd name="connsiteX23" fmla="*/ 272061 w 719455"/>
                <a:gd name="connsiteY23" fmla="*/ 505965 h 1846578"/>
                <a:gd name="connsiteX24" fmla="*/ 24862 w 719455"/>
                <a:gd name="connsiteY24" fmla="*/ 135480 h 1846578"/>
                <a:gd name="connsiteX25" fmla="*/ 0 w 719455"/>
                <a:gd name="connsiteY25" fmla="*/ 127813 h 1846578"/>
                <a:gd name="connsiteX26" fmla="*/ 9687 w 719455"/>
                <a:gd name="connsiteY26" fmla="*/ 80711 h 1846578"/>
                <a:gd name="connsiteX27" fmla="*/ 133726 w 719455"/>
                <a:gd name="connsiteY27" fmla="*/ 0 h 18465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19455" h="1846578">
                  <a:moveTo>
                    <a:pt x="335061" y="164957"/>
                  </a:moveTo>
                  <a:lnTo>
                    <a:pt x="312915" y="448310"/>
                  </a:lnTo>
                  <a:lnTo>
                    <a:pt x="380187" y="541253"/>
                  </a:lnTo>
                  <a:lnTo>
                    <a:pt x="442476" y="433634"/>
                  </a:lnTo>
                  <a:lnTo>
                    <a:pt x="417283" y="174740"/>
                  </a:lnTo>
                  <a:cubicBezTo>
                    <a:pt x="387383" y="194306"/>
                    <a:pt x="364959" y="216321"/>
                    <a:pt x="335061" y="164957"/>
                  </a:cubicBezTo>
                  <a:close/>
                  <a:moveTo>
                    <a:pt x="307656" y="59786"/>
                  </a:moveTo>
                  <a:cubicBezTo>
                    <a:pt x="275534" y="49879"/>
                    <a:pt x="320650" y="142700"/>
                    <a:pt x="375732" y="167037"/>
                  </a:cubicBezTo>
                  <a:cubicBezTo>
                    <a:pt x="421142" y="146777"/>
                    <a:pt x="476518" y="82493"/>
                    <a:pt x="447182" y="62233"/>
                  </a:cubicBezTo>
                  <a:cubicBezTo>
                    <a:pt x="349181" y="98107"/>
                    <a:pt x="368283" y="77723"/>
                    <a:pt x="307656" y="59786"/>
                  </a:cubicBezTo>
                  <a:close/>
                  <a:moveTo>
                    <a:pt x="133726" y="0"/>
                  </a:moveTo>
                  <a:lnTo>
                    <a:pt x="584837" y="0"/>
                  </a:lnTo>
                  <a:cubicBezTo>
                    <a:pt x="659184" y="0"/>
                    <a:pt x="719455" y="59166"/>
                    <a:pt x="719455" y="132149"/>
                  </a:cubicBezTo>
                  <a:lnTo>
                    <a:pt x="719455" y="811907"/>
                  </a:lnTo>
                  <a:lnTo>
                    <a:pt x="564875" y="811907"/>
                  </a:lnTo>
                  <a:lnTo>
                    <a:pt x="564875" y="1772638"/>
                  </a:lnTo>
                  <a:cubicBezTo>
                    <a:pt x="570706" y="1856209"/>
                    <a:pt x="443430" y="1889414"/>
                    <a:pt x="435268" y="1761420"/>
                  </a:cubicBezTo>
                  <a:cubicBezTo>
                    <a:pt x="431771" y="1676444"/>
                    <a:pt x="433120" y="1586980"/>
                    <a:pt x="433605" y="1461875"/>
                  </a:cubicBezTo>
                  <a:lnTo>
                    <a:pt x="433605" y="1051938"/>
                  </a:lnTo>
                  <a:cubicBezTo>
                    <a:pt x="433605" y="969790"/>
                    <a:pt x="396145" y="896390"/>
                    <a:pt x="337376" y="847889"/>
                  </a:cubicBezTo>
                  <a:lnTo>
                    <a:pt x="278069" y="811907"/>
                  </a:lnTo>
                  <a:lnTo>
                    <a:pt x="127130" y="811907"/>
                  </a:lnTo>
                  <a:lnTo>
                    <a:pt x="153515" y="790281"/>
                  </a:lnTo>
                  <a:cubicBezTo>
                    <a:pt x="226759" y="717518"/>
                    <a:pt x="272061" y="616997"/>
                    <a:pt x="272061" y="505965"/>
                  </a:cubicBezTo>
                  <a:cubicBezTo>
                    <a:pt x="272061" y="339417"/>
                    <a:pt x="170131" y="196519"/>
                    <a:pt x="24862" y="135480"/>
                  </a:cubicBezTo>
                  <a:lnTo>
                    <a:pt x="0" y="127813"/>
                  </a:lnTo>
                  <a:lnTo>
                    <a:pt x="9687" y="80711"/>
                  </a:lnTo>
                  <a:cubicBezTo>
                    <a:pt x="30123" y="33281"/>
                    <a:pt x="77966" y="0"/>
                    <a:pt x="133726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6" name="Freeform 185"/>
            <p:cNvSpPr/>
            <p:nvPr/>
          </p:nvSpPr>
          <p:spPr>
            <a:xfrm>
              <a:off x="2130683" y="2629452"/>
              <a:ext cx="719761" cy="1868344"/>
            </a:xfrm>
            <a:custGeom>
              <a:avLst/>
              <a:gdLst>
                <a:gd name="connsiteX0" fmla="*/ 335953 w 719761"/>
                <a:gd name="connsiteY0" fmla="*/ 164957 h 1868344"/>
                <a:gd name="connsiteX1" fmla="*/ 313807 w 719761"/>
                <a:gd name="connsiteY1" fmla="*/ 448310 h 1868344"/>
                <a:gd name="connsiteX2" fmla="*/ 381079 w 719761"/>
                <a:gd name="connsiteY2" fmla="*/ 541253 h 1868344"/>
                <a:gd name="connsiteX3" fmla="*/ 443368 w 719761"/>
                <a:gd name="connsiteY3" fmla="*/ 433634 h 1868344"/>
                <a:gd name="connsiteX4" fmla="*/ 418175 w 719761"/>
                <a:gd name="connsiteY4" fmla="*/ 174740 h 1868344"/>
                <a:gd name="connsiteX5" fmla="*/ 335953 w 719761"/>
                <a:gd name="connsiteY5" fmla="*/ 164957 h 1868344"/>
                <a:gd name="connsiteX6" fmla="*/ 308548 w 719761"/>
                <a:gd name="connsiteY6" fmla="*/ 59786 h 1868344"/>
                <a:gd name="connsiteX7" fmla="*/ 376624 w 719761"/>
                <a:gd name="connsiteY7" fmla="*/ 167037 h 1868344"/>
                <a:gd name="connsiteX8" fmla="*/ 448074 w 719761"/>
                <a:gd name="connsiteY8" fmla="*/ 62233 h 1868344"/>
                <a:gd name="connsiteX9" fmla="*/ 308548 w 719761"/>
                <a:gd name="connsiteY9" fmla="*/ 59786 h 1868344"/>
                <a:gd name="connsiteX10" fmla="*/ 134618 w 719761"/>
                <a:gd name="connsiteY10" fmla="*/ 0 h 1868344"/>
                <a:gd name="connsiteX11" fmla="*/ 585729 w 719761"/>
                <a:gd name="connsiteY11" fmla="*/ 0 h 1868344"/>
                <a:gd name="connsiteX12" fmla="*/ 709768 w 719761"/>
                <a:gd name="connsiteY12" fmla="*/ 80711 h 1868344"/>
                <a:gd name="connsiteX13" fmla="*/ 719761 w 719761"/>
                <a:gd name="connsiteY13" fmla="*/ 129302 h 1868344"/>
                <a:gd name="connsiteX14" fmla="*/ 705411 w 719761"/>
                <a:gd name="connsiteY14" fmla="*/ 133727 h 1868344"/>
                <a:gd name="connsiteX15" fmla="*/ 458212 w 719761"/>
                <a:gd name="connsiteY15" fmla="*/ 504212 h 1868344"/>
                <a:gd name="connsiteX16" fmla="*/ 576759 w 719761"/>
                <a:gd name="connsiteY16" fmla="*/ 788528 h 1868344"/>
                <a:gd name="connsiteX17" fmla="*/ 605282 w 719761"/>
                <a:gd name="connsiteY17" fmla="*/ 811907 h 1868344"/>
                <a:gd name="connsiteX18" fmla="*/ 428227 w 719761"/>
                <a:gd name="connsiteY18" fmla="*/ 811907 h 1868344"/>
                <a:gd name="connsiteX19" fmla="*/ 371809 w 719761"/>
                <a:gd name="connsiteY19" fmla="*/ 846136 h 1868344"/>
                <a:gd name="connsiteX20" fmla="*/ 275580 w 719761"/>
                <a:gd name="connsiteY20" fmla="*/ 1050185 h 1868344"/>
                <a:gd name="connsiteX21" fmla="*/ 275580 w 719761"/>
                <a:gd name="connsiteY21" fmla="*/ 1460122 h 1868344"/>
                <a:gd name="connsiteX22" fmla="*/ 278761 w 719761"/>
                <a:gd name="connsiteY22" fmla="*/ 1791672 h 1868344"/>
                <a:gd name="connsiteX23" fmla="*/ 158523 w 719761"/>
                <a:gd name="connsiteY23" fmla="*/ 1760860 h 1868344"/>
                <a:gd name="connsiteX24" fmla="*/ 163019 w 719761"/>
                <a:gd name="connsiteY24" fmla="*/ 811907 h 1868344"/>
                <a:gd name="connsiteX25" fmla="*/ 0 w 719761"/>
                <a:gd name="connsiteY25" fmla="*/ 811907 h 1868344"/>
                <a:gd name="connsiteX26" fmla="*/ 0 w 719761"/>
                <a:gd name="connsiteY26" fmla="*/ 132149 h 1868344"/>
                <a:gd name="connsiteX27" fmla="*/ 134618 w 719761"/>
                <a:gd name="connsiteY27" fmla="*/ 0 h 1868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19761" h="1868344">
                  <a:moveTo>
                    <a:pt x="335953" y="164957"/>
                  </a:moveTo>
                  <a:lnTo>
                    <a:pt x="313807" y="448310"/>
                  </a:lnTo>
                  <a:lnTo>
                    <a:pt x="381079" y="541253"/>
                  </a:lnTo>
                  <a:lnTo>
                    <a:pt x="443368" y="433634"/>
                  </a:lnTo>
                  <a:lnTo>
                    <a:pt x="418175" y="174740"/>
                  </a:lnTo>
                  <a:cubicBezTo>
                    <a:pt x="388275" y="194306"/>
                    <a:pt x="365851" y="216321"/>
                    <a:pt x="335953" y="164957"/>
                  </a:cubicBezTo>
                  <a:close/>
                  <a:moveTo>
                    <a:pt x="308548" y="59786"/>
                  </a:moveTo>
                  <a:cubicBezTo>
                    <a:pt x="276426" y="49879"/>
                    <a:pt x="321542" y="142700"/>
                    <a:pt x="376624" y="167037"/>
                  </a:cubicBezTo>
                  <a:cubicBezTo>
                    <a:pt x="422034" y="146777"/>
                    <a:pt x="477410" y="82493"/>
                    <a:pt x="448074" y="62233"/>
                  </a:cubicBezTo>
                  <a:cubicBezTo>
                    <a:pt x="350073" y="98107"/>
                    <a:pt x="369175" y="77723"/>
                    <a:pt x="308548" y="59786"/>
                  </a:cubicBezTo>
                  <a:close/>
                  <a:moveTo>
                    <a:pt x="134618" y="0"/>
                  </a:moveTo>
                  <a:lnTo>
                    <a:pt x="585729" y="0"/>
                  </a:lnTo>
                  <a:cubicBezTo>
                    <a:pt x="641489" y="0"/>
                    <a:pt x="689332" y="33281"/>
                    <a:pt x="709768" y="80711"/>
                  </a:cubicBezTo>
                  <a:lnTo>
                    <a:pt x="719761" y="129302"/>
                  </a:lnTo>
                  <a:lnTo>
                    <a:pt x="705411" y="133727"/>
                  </a:lnTo>
                  <a:cubicBezTo>
                    <a:pt x="560143" y="194766"/>
                    <a:pt x="458212" y="337664"/>
                    <a:pt x="458212" y="504212"/>
                  </a:cubicBezTo>
                  <a:cubicBezTo>
                    <a:pt x="458212" y="615244"/>
                    <a:pt x="503515" y="715765"/>
                    <a:pt x="576759" y="788528"/>
                  </a:cubicBezTo>
                  <a:lnTo>
                    <a:pt x="605282" y="811907"/>
                  </a:lnTo>
                  <a:lnTo>
                    <a:pt x="428227" y="811907"/>
                  </a:lnTo>
                  <a:lnTo>
                    <a:pt x="371809" y="846136"/>
                  </a:lnTo>
                  <a:cubicBezTo>
                    <a:pt x="313040" y="894637"/>
                    <a:pt x="275580" y="968037"/>
                    <a:pt x="275580" y="1050185"/>
                  </a:cubicBezTo>
                  <a:lnTo>
                    <a:pt x="275580" y="1460122"/>
                  </a:lnTo>
                  <a:cubicBezTo>
                    <a:pt x="276110" y="1583703"/>
                    <a:pt x="279982" y="1727833"/>
                    <a:pt x="278761" y="1791672"/>
                  </a:cubicBezTo>
                  <a:cubicBezTo>
                    <a:pt x="282112" y="1860083"/>
                    <a:pt x="159513" y="1935970"/>
                    <a:pt x="158523" y="1760860"/>
                  </a:cubicBezTo>
                  <a:lnTo>
                    <a:pt x="163019" y="811907"/>
                  </a:lnTo>
                  <a:lnTo>
                    <a:pt x="0" y="811907"/>
                  </a:lnTo>
                  <a:lnTo>
                    <a:pt x="0" y="132149"/>
                  </a:lnTo>
                  <a:cubicBezTo>
                    <a:pt x="0" y="59166"/>
                    <a:pt x="60271" y="0"/>
                    <a:pt x="134618" y="0"/>
                  </a:cubicBezTo>
                  <a:close/>
                </a:path>
              </a:pathLst>
            </a:cu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87" name="Freeform 186"/>
            <p:cNvSpPr/>
            <p:nvPr/>
          </p:nvSpPr>
          <p:spPr>
            <a:xfrm>
              <a:off x="5255853" y="3288279"/>
              <a:ext cx="1265263" cy="3205201"/>
            </a:xfrm>
            <a:custGeom>
              <a:avLst/>
              <a:gdLst>
                <a:gd name="connsiteX0" fmla="*/ 481836 w 1563566"/>
                <a:gd name="connsiteY0" fmla="*/ 0 h 3982480"/>
                <a:gd name="connsiteX1" fmla="*/ 1550877 w 1563566"/>
                <a:gd name="connsiteY1" fmla="*/ 504264 h 3982480"/>
                <a:gd name="connsiteX2" fmla="*/ 1563566 w 1563566"/>
                <a:gd name="connsiteY2" fmla="*/ 2097957 h 3982480"/>
                <a:gd name="connsiteX3" fmla="*/ 1319765 w 1563566"/>
                <a:gd name="connsiteY3" fmla="*/ 2097957 h 3982480"/>
                <a:gd name="connsiteX4" fmla="*/ 1319765 w 1563566"/>
                <a:gd name="connsiteY4" fmla="*/ 2251614 h 3982480"/>
                <a:gd name="connsiteX5" fmla="*/ 1319765 w 1563566"/>
                <a:gd name="connsiteY5" fmla="*/ 3980229 h 3982480"/>
                <a:gd name="connsiteX6" fmla="*/ 1033438 w 1563566"/>
                <a:gd name="connsiteY6" fmla="*/ 3980229 h 3982480"/>
                <a:gd name="connsiteX7" fmla="*/ 1033438 w 1563566"/>
                <a:gd name="connsiteY7" fmla="*/ 2251614 h 3982480"/>
                <a:gd name="connsiteX8" fmla="*/ 898694 w 1563566"/>
                <a:gd name="connsiteY8" fmla="*/ 2251614 h 3982480"/>
                <a:gd name="connsiteX9" fmla="*/ 898694 w 1563566"/>
                <a:gd name="connsiteY9" fmla="*/ 3982480 h 3982480"/>
                <a:gd name="connsiteX10" fmla="*/ 340640 w 1563566"/>
                <a:gd name="connsiteY10" fmla="*/ 3982480 h 3982480"/>
                <a:gd name="connsiteX11" fmla="*/ 340640 w 1563566"/>
                <a:gd name="connsiteY11" fmla="*/ 2251614 h 3982480"/>
                <a:gd name="connsiteX12" fmla="*/ 340640 w 1563566"/>
                <a:gd name="connsiteY12" fmla="*/ 2097957 h 3982480"/>
                <a:gd name="connsiteX13" fmla="*/ 70 w 1563566"/>
                <a:gd name="connsiteY13" fmla="*/ 2097957 h 3982480"/>
                <a:gd name="connsiteX14" fmla="*/ 4465 w 1563566"/>
                <a:gd name="connsiteY14" fmla="*/ 316006 h 3982480"/>
                <a:gd name="connsiteX15" fmla="*/ 481836 w 1563566"/>
                <a:gd name="connsiteY15" fmla="*/ 0 h 3982480"/>
                <a:gd name="connsiteX0" fmla="*/ 481836 w 1563566"/>
                <a:gd name="connsiteY0" fmla="*/ 0 h 3982480"/>
                <a:gd name="connsiteX1" fmla="*/ 1562379 w 1563566"/>
                <a:gd name="connsiteY1" fmla="*/ 527268 h 3982480"/>
                <a:gd name="connsiteX2" fmla="*/ 1563566 w 1563566"/>
                <a:gd name="connsiteY2" fmla="*/ 2097957 h 3982480"/>
                <a:gd name="connsiteX3" fmla="*/ 1319765 w 1563566"/>
                <a:gd name="connsiteY3" fmla="*/ 2097957 h 3982480"/>
                <a:gd name="connsiteX4" fmla="*/ 1319765 w 1563566"/>
                <a:gd name="connsiteY4" fmla="*/ 2251614 h 3982480"/>
                <a:gd name="connsiteX5" fmla="*/ 1319765 w 1563566"/>
                <a:gd name="connsiteY5" fmla="*/ 3980229 h 3982480"/>
                <a:gd name="connsiteX6" fmla="*/ 1033438 w 1563566"/>
                <a:gd name="connsiteY6" fmla="*/ 3980229 h 3982480"/>
                <a:gd name="connsiteX7" fmla="*/ 1033438 w 1563566"/>
                <a:gd name="connsiteY7" fmla="*/ 2251614 h 3982480"/>
                <a:gd name="connsiteX8" fmla="*/ 898694 w 1563566"/>
                <a:gd name="connsiteY8" fmla="*/ 2251614 h 3982480"/>
                <a:gd name="connsiteX9" fmla="*/ 898694 w 1563566"/>
                <a:gd name="connsiteY9" fmla="*/ 3982480 h 3982480"/>
                <a:gd name="connsiteX10" fmla="*/ 340640 w 1563566"/>
                <a:gd name="connsiteY10" fmla="*/ 3982480 h 3982480"/>
                <a:gd name="connsiteX11" fmla="*/ 340640 w 1563566"/>
                <a:gd name="connsiteY11" fmla="*/ 2251614 h 3982480"/>
                <a:gd name="connsiteX12" fmla="*/ 340640 w 1563566"/>
                <a:gd name="connsiteY12" fmla="*/ 2097957 h 3982480"/>
                <a:gd name="connsiteX13" fmla="*/ 70 w 1563566"/>
                <a:gd name="connsiteY13" fmla="*/ 2097957 h 3982480"/>
                <a:gd name="connsiteX14" fmla="*/ 4465 w 1563566"/>
                <a:gd name="connsiteY14" fmla="*/ 316006 h 3982480"/>
                <a:gd name="connsiteX15" fmla="*/ 481836 w 1563566"/>
                <a:gd name="connsiteY15" fmla="*/ 0 h 3982480"/>
                <a:gd name="connsiteX0" fmla="*/ 481836 w 1575068"/>
                <a:gd name="connsiteY0" fmla="*/ 0 h 3982480"/>
                <a:gd name="connsiteX1" fmla="*/ 1562379 w 1575068"/>
                <a:gd name="connsiteY1" fmla="*/ 527268 h 3982480"/>
                <a:gd name="connsiteX2" fmla="*/ 1575068 w 1575068"/>
                <a:gd name="connsiteY2" fmla="*/ 2097957 h 3982480"/>
                <a:gd name="connsiteX3" fmla="*/ 1319765 w 1575068"/>
                <a:gd name="connsiteY3" fmla="*/ 2097957 h 3982480"/>
                <a:gd name="connsiteX4" fmla="*/ 1319765 w 1575068"/>
                <a:gd name="connsiteY4" fmla="*/ 2251614 h 3982480"/>
                <a:gd name="connsiteX5" fmla="*/ 1319765 w 1575068"/>
                <a:gd name="connsiteY5" fmla="*/ 3980229 h 3982480"/>
                <a:gd name="connsiteX6" fmla="*/ 1033438 w 1575068"/>
                <a:gd name="connsiteY6" fmla="*/ 3980229 h 3982480"/>
                <a:gd name="connsiteX7" fmla="*/ 1033438 w 1575068"/>
                <a:gd name="connsiteY7" fmla="*/ 2251614 h 3982480"/>
                <a:gd name="connsiteX8" fmla="*/ 898694 w 1575068"/>
                <a:gd name="connsiteY8" fmla="*/ 2251614 h 3982480"/>
                <a:gd name="connsiteX9" fmla="*/ 898694 w 1575068"/>
                <a:gd name="connsiteY9" fmla="*/ 3982480 h 3982480"/>
                <a:gd name="connsiteX10" fmla="*/ 340640 w 1575068"/>
                <a:gd name="connsiteY10" fmla="*/ 3982480 h 3982480"/>
                <a:gd name="connsiteX11" fmla="*/ 340640 w 1575068"/>
                <a:gd name="connsiteY11" fmla="*/ 2251614 h 3982480"/>
                <a:gd name="connsiteX12" fmla="*/ 340640 w 1575068"/>
                <a:gd name="connsiteY12" fmla="*/ 2097957 h 3982480"/>
                <a:gd name="connsiteX13" fmla="*/ 70 w 1575068"/>
                <a:gd name="connsiteY13" fmla="*/ 2097957 h 3982480"/>
                <a:gd name="connsiteX14" fmla="*/ 4465 w 1575068"/>
                <a:gd name="connsiteY14" fmla="*/ 316006 h 3982480"/>
                <a:gd name="connsiteX15" fmla="*/ 481836 w 1575068"/>
                <a:gd name="connsiteY15" fmla="*/ 0 h 3982480"/>
                <a:gd name="connsiteX0" fmla="*/ 481836 w 1575068"/>
                <a:gd name="connsiteY0" fmla="*/ 0 h 3982480"/>
                <a:gd name="connsiteX1" fmla="*/ 1573881 w 1575068"/>
                <a:gd name="connsiteY1" fmla="*/ 521517 h 3982480"/>
                <a:gd name="connsiteX2" fmla="*/ 1575068 w 1575068"/>
                <a:gd name="connsiteY2" fmla="*/ 2097957 h 3982480"/>
                <a:gd name="connsiteX3" fmla="*/ 1319765 w 1575068"/>
                <a:gd name="connsiteY3" fmla="*/ 2097957 h 3982480"/>
                <a:gd name="connsiteX4" fmla="*/ 1319765 w 1575068"/>
                <a:gd name="connsiteY4" fmla="*/ 2251614 h 3982480"/>
                <a:gd name="connsiteX5" fmla="*/ 1319765 w 1575068"/>
                <a:gd name="connsiteY5" fmla="*/ 3980229 h 3982480"/>
                <a:gd name="connsiteX6" fmla="*/ 1033438 w 1575068"/>
                <a:gd name="connsiteY6" fmla="*/ 3980229 h 3982480"/>
                <a:gd name="connsiteX7" fmla="*/ 1033438 w 1575068"/>
                <a:gd name="connsiteY7" fmla="*/ 2251614 h 3982480"/>
                <a:gd name="connsiteX8" fmla="*/ 898694 w 1575068"/>
                <a:gd name="connsiteY8" fmla="*/ 2251614 h 3982480"/>
                <a:gd name="connsiteX9" fmla="*/ 898694 w 1575068"/>
                <a:gd name="connsiteY9" fmla="*/ 3982480 h 3982480"/>
                <a:gd name="connsiteX10" fmla="*/ 340640 w 1575068"/>
                <a:gd name="connsiteY10" fmla="*/ 3982480 h 3982480"/>
                <a:gd name="connsiteX11" fmla="*/ 340640 w 1575068"/>
                <a:gd name="connsiteY11" fmla="*/ 2251614 h 3982480"/>
                <a:gd name="connsiteX12" fmla="*/ 340640 w 1575068"/>
                <a:gd name="connsiteY12" fmla="*/ 2097957 h 3982480"/>
                <a:gd name="connsiteX13" fmla="*/ 70 w 1575068"/>
                <a:gd name="connsiteY13" fmla="*/ 2097957 h 3982480"/>
                <a:gd name="connsiteX14" fmla="*/ 4465 w 1575068"/>
                <a:gd name="connsiteY14" fmla="*/ 316006 h 3982480"/>
                <a:gd name="connsiteX15" fmla="*/ 481836 w 1575068"/>
                <a:gd name="connsiteY15" fmla="*/ 0 h 3982480"/>
                <a:gd name="connsiteX0" fmla="*/ 481836 w 1575068"/>
                <a:gd name="connsiteY0" fmla="*/ 0 h 3982480"/>
                <a:gd name="connsiteX1" fmla="*/ 1573881 w 1575068"/>
                <a:gd name="connsiteY1" fmla="*/ 521517 h 3982480"/>
                <a:gd name="connsiteX2" fmla="*/ 1575068 w 1575068"/>
                <a:gd name="connsiteY2" fmla="*/ 2097957 h 3982480"/>
                <a:gd name="connsiteX3" fmla="*/ 1319765 w 1575068"/>
                <a:gd name="connsiteY3" fmla="*/ 2097957 h 3982480"/>
                <a:gd name="connsiteX4" fmla="*/ 1319765 w 1575068"/>
                <a:gd name="connsiteY4" fmla="*/ 2251614 h 3982480"/>
                <a:gd name="connsiteX5" fmla="*/ 1319765 w 1575068"/>
                <a:gd name="connsiteY5" fmla="*/ 3980229 h 3982480"/>
                <a:gd name="connsiteX6" fmla="*/ 1033438 w 1575068"/>
                <a:gd name="connsiteY6" fmla="*/ 3980229 h 3982480"/>
                <a:gd name="connsiteX7" fmla="*/ 1033438 w 1575068"/>
                <a:gd name="connsiteY7" fmla="*/ 2251614 h 3982480"/>
                <a:gd name="connsiteX8" fmla="*/ 759776 w 1575068"/>
                <a:gd name="connsiteY8" fmla="*/ 2264240 h 3982480"/>
                <a:gd name="connsiteX9" fmla="*/ 898694 w 1575068"/>
                <a:gd name="connsiteY9" fmla="*/ 3982480 h 3982480"/>
                <a:gd name="connsiteX10" fmla="*/ 340640 w 1575068"/>
                <a:gd name="connsiteY10" fmla="*/ 3982480 h 3982480"/>
                <a:gd name="connsiteX11" fmla="*/ 340640 w 1575068"/>
                <a:gd name="connsiteY11" fmla="*/ 2251614 h 3982480"/>
                <a:gd name="connsiteX12" fmla="*/ 340640 w 1575068"/>
                <a:gd name="connsiteY12" fmla="*/ 2097957 h 3982480"/>
                <a:gd name="connsiteX13" fmla="*/ 70 w 1575068"/>
                <a:gd name="connsiteY13" fmla="*/ 2097957 h 3982480"/>
                <a:gd name="connsiteX14" fmla="*/ 4465 w 1575068"/>
                <a:gd name="connsiteY14" fmla="*/ 316006 h 3982480"/>
                <a:gd name="connsiteX15" fmla="*/ 481836 w 1575068"/>
                <a:gd name="connsiteY15" fmla="*/ 0 h 3982480"/>
                <a:gd name="connsiteX0" fmla="*/ 481836 w 1575068"/>
                <a:gd name="connsiteY0" fmla="*/ 0 h 3982480"/>
                <a:gd name="connsiteX1" fmla="*/ 1573881 w 1575068"/>
                <a:gd name="connsiteY1" fmla="*/ 521517 h 3982480"/>
                <a:gd name="connsiteX2" fmla="*/ 1575068 w 1575068"/>
                <a:gd name="connsiteY2" fmla="*/ 2097957 h 3982480"/>
                <a:gd name="connsiteX3" fmla="*/ 1319765 w 1575068"/>
                <a:gd name="connsiteY3" fmla="*/ 2097957 h 3982480"/>
                <a:gd name="connsiteX4" fmla="*/ 1319765 w 1575068"/>
                <a:gd name="connsiteY4" fmla="*/ 2251614 h 3982480"/>
                <a:gd name="connsiteX5" fmla="*/ 1319765 w 1575068"/>
                <a:gd name="connsiteY5" fmla="*/ 3980229 h 3982480"/>
                <a:gd name="connsiteX6" fmla="*/ 1033438 w 1575068"/>
                <a:gd name="connsiteY6" fmla="*/ 3980229 h 3982480"/>
                <a:gd name="connsiteX7" fmla="*/ 1033438 w 1575068"/>
                <a:gd name="connsiteY7" fmla="*/ 2251614 h 3982480"/>
                <a:gd name="connsiteX8" fmla="*/ 759776 w 1575068"/>
                <a:gd name="connsiteY8" fmla="*/ 2264240 h 3982480"/>
                <a:gd name="connsiteX9" fmla="*/ 772403 w 1575068"/>
                <a:gd name="connsiteY9" fmla="*/ 3969852 h 3982480"/>
                <a:gd name="connsiteX10" fmla="*/ 340640 w 1575068"/>
                <a:gd name="connsiteY10" fmla="*/ 3982480 h 3982480"/>
                <a:gd name="connsiteX11" fmla="*/ 340640 w 1575068"/>
                <a:gd name="connsiteY11" fmla="*/ 2251614 h 3982480"/>
                <a:gd name="connsiteX12" fmla="*/ 340640 w 1575068"/>
                <a:gd name="connsiteY12" fmla="*/ 2097957 h 3982480"/>
                <a:gd name="connsiteX13" fmla="*/ 70 w 1575068"/>
                <a:gd name="connsiteY13" fmla="*/ 2097957 h 3982480"/>
                <a:gd name="connsiteX14" fmla="*/ 4465 w 1575068"/>
                <a:gd name="connsiteY14" fmla="*/ 316006 h 3982480"/>
                <a:gd name="connsiteX15" fmla="*/ 481836 w 1575068"/>
                <a:gd name="connsiteY15" fmla="*/ 0 h 3982480"/>
                <a:gd name="connsiteX0" fmla="*/ 481836 w 1575068"/>
                <a:gd name="connsiteY0" fmla="*/ 0 h 3982480"/>
                <a:gd name="connsiteX1" fmla="*/ 1573881 w 1575068"/>
                <a:gd name="connsiteY1" fmla="*/ 521517 h 3982480"/>
                <a:gd name="connsiteX2" fmla="*/ 1575068 w 1575068"/>
                <a:gd name="connsiteY2" fmla="*/ 2097957 h 3982480"/>
                <a:gd name="connsiteX3" fmla="*/ 1319765 w 1575068"/>
                <a:gd name="connsiteY3" fmla="*/ 2097957 h 3982480"/>
                <a:gd name="connsiteX4" fmla="*/ 1319765 w 1575068"/>
                <a:gd name="connsiteY4" fmla="*/ 2251614 h 3982480"/>
                <a:gd name="connsiteX5" fmla="*/ 1319765 w 1575068"/>
                <a:gd name="connsiteY5" fmla="*/ 3980229 h 3982480"/>
                <a:gd name="connsiteX6" fmla="*/ 1033438 w 1575068"/>
                <a:gd name="connsiteY6" fmla="*/ 3980229 h 3982480"/>
                <a:gd name="connsiteX7" fmla="*/ 1033438 w 1575068"/>
                <a:gd name="connsiteY7" fmla="*/ 2251614 h 3982480"/>
                <a:gd name="connsiteX8" fmla="*/ 759776 w 1575068"/>
                <a:gd name="connsiteY8" fmla="*/ 2264240 h 3982480"/>
                <a:gd name="connsiteX9" fmla="*/ 759776 w 1575068"/>
                <a:gd name="connsiteY9" fmla="*/ 3969852 h 3982480"/>
                <a:gd name="connsiteX10" fmla="*/ 340640 w 1575068"/>
                <a:gd name="connsiteY10" fmla="*/ 3982480 h 3982480"/>
                <a:gd name="connsiteX11" fmla="*/ 340640 w 1575068"/>
                <a:gd name="connsiteY11" fmla="*/ 2251614 h 3982480"/>
                <a:gd name="connsiteX12" fmla="*/ 340640 w 1575068"/>
                <a:gd name="connsiteY12" fmla="*/ 2097957 h 3982480"/>
                <a:gd name="connsiteX13" fmla="*/ 70 w 1575068"/>
                <a:gd name="connsiteY13" fmla="*/ 2097957 h 3982480"/>
                <a:gd name="connsiteX14" fmla="*/ 4465 w 1575068"/>
                <a:gd name="connsiteY14" fmla="*/ 316006 h 3982480"/>
                <a:gd name="connsiteX15" fmla="*/ 481836 w 1575068"/>
                <a:gd name="connsiteY15" fmla="*/ 0 h 3982480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28015 w 1575068"/>
                <a:gd name="connsiteY10" fmla="*/ 3969847 h 3980231"/>
                <a:gd name="connsiteX11" fmla="*/ 340640 w 1575068"/>
                <a:gd name="connsiteY11" fmla="*/ 2251614 h 3980231"/>
                <a:gd name="connsiteX12" fmla="*/ 340640 w 1575068"/>
                <a:gd name="connsiteY12" fmla="*/ 2097957 h 3980231"/>
                <a:gd name="connsiteX13" fmla="*/ 70 w 1575068"/>
                <a:gd name="connsiteY13" fmla="*/ 2097957 h 3980231"/>
                <a:gd name="connsiteX14" fmla="*/ 4465 w 1575068"/>
                <a:gd name="connsiteY14" fmla="*/ 316006 h 3980231"/>
                <a:gd name="connsiteX15" fmla="*/ 481836 w 1575068"/>
                <a:gd name="connsiteY15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53270 w 1575068"/>
                <a:gd name="connsiteY10" fmla="*/ 3969847 h 3980231"/>
                <a:gd name="connsiteX11" fmla="*/ 340640 w 1575068"/>
                <a:gd name="connsiteY11" fmla="*/ 2251614 h 3980231"/>
                <a:gd name="connsiteX12" fmla="*/ 340640 w 1575068"/>
                <a:gd name="connsiteY12" fmla="*/ 2097957 h 3980231"/>
                <a:gd name="connsiteX13" fmla="*/ 70 w 1575068"/>
                <a:gd name="connsiteY13" fmla="*/ 2097957 h 3980231"/>
                <a:gd name="connsiteX14" fmla="*/ 4465 w 1575068"/>
                <a:gd name="connsiteY14" fmla="*/ 316006 h 3980231"/>
                <a:gd name="connsiteX15" fmla="*/ 481836 w 1575068"/>
                <a:gd name="connsiteY15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15382 w 1575068"/>
                <a:gd name="connsiteY10" fmla="*/ 3906698 h 3980231"/>
                <a:gd name="connsiteX11" fmla="*/ 340640 w 1575068"/>
                <a:gd name="connsiteY11" fmla="*/ 2251614 h 3980231"/>
                <a:gd name="connsiteX12" fmla="*/ 340640 w 1575068"/>
                <a:gd name="connsiteY12" fmla="*/ 2097957 h 3980231"/>
                <a:gd name="connsiteX13" fmla="*/ 70 w 1575068"/>
                <a:gd name="connsiteY13" fmla="*/ 2097957 h 3980231"/>
                <a:gd name="connsiteX14" fmla="*/ 4465 w 1575068"/>
                <a:gd name="connsiteY14" fmla="*/ 316006 h 3980231"/>
                <a:gd name="connsiteX15" fmla="*/ 481836 w 1575068"/>
                <a:gd name="connsiteY15" fmla="*/ 0 h 3980231"/>
                <a:gd name="connsiteX0" fmla="*/ 481836 w 1575068"/>
                <a:gd name="connsiteY0" fmla="*/ 0 h 3982469"/>
                <a:gd name="connsiteX1" fmla="*/ 1573881 w 1575068"/>
                <a:gd name="connsiteY1" fmla="*/ 521517 h 3982469"/>
                <a:gd name="connsiteX2" fmla="*/ 1575068 w 1575068"/>
                <a:gd name="connsiteY2" fmla="*/ 2097957 h 3982469"/>
                <a:gd name="connsiteX3" fmla="*/ 1319765 w 1575068"/>
                <a:gd name="connsiteY3" fmla="*/ 2097957 h 3982469"/>
                <a:gd name="connsiteX4" fmla="*/ 1319765 w 1575068"/>
                <a:gd name="connsiteY4" fmla="*/ 2251614 h 3982469"/>
                <a:gd name="connsiteX5" fmla="*/ 1319765 w 1575068"/>
                <a:gd name="connsiteY5" fmla="*/ 3980229 h 3982469"/>
                <a:gd name="connsiteX6" fmla="*/ 1033438 w 1575068"/>
                <a:gd name="connsiteY6" fmla="*/ 3980229 h 3982469"/>
                <a:gd name="connsiteX7" fmla="*/ 1033438 w 1575068"/>
                <a:gd name="connsiteY7" fmla="*/ 2251614 h 3982469"/>
                <a:gd name="connsiteX8" fmla="*/ 759776 w 1575068"/>
                <a:gd name="connsiteY8" fmla="*/ 2264240 h 3982469"/>
                <a:gd name="connsiteX9" fmla="*/ 759776 w 1575068"/>
                <a:gd name="connsiteY9" fmla="*/ 3969852 h 3982469"/>
                <a:gd name="connsiteX10" fmla="*/ 315382 w 1575068"/>
                <a:gd name="connsiteY10" fmla="*/ 3982469 h 3982469"/>
                <a:gd name="connsiteX11" fmla="*/ 340640 w 1575068"/>
                <a:gd name="connsiteY11" fmla="*/ 2251614 h 3982469"/>
                <a:gd name="connsiteX12" fmla="*/ 340640 w 1575068"/>
                <a:gd name="connsiteY12" fmla="*/ 2097957 h 3982469"/>
                <a:gd name="connsiteX13" fmla="*/ 70 w 1575068"/>
                <a:gd name="connsiteY13" fmla="*/ 2097957 h 3982469"/>
                <a:gd name="connsiteX14" fmla="*/ 4465 w 1575068"/>
                <a:gd name="connsiteY14" fmla="*/ 316006 h 3982469"/>
                <a:gd name="connsiteX15" fmla="*/ 481836 w 1575068"/>
                <a:gd name="connsiteY15" fmla="*/ 0 h 3982469"/>
                <a:gd name="connsiteX0" fmla="*/ 481836 w 1575068"/>
                <a:gd name="connsiteY0" fmla="*/ 0 h 3982469"/>
                <a:gd name="connsiteX1" fmla="*/ 1573881 w 1575068"/>
                <a:gd name="connsiteY1" fmla="*/ 521517 h 3982469"/>
                <a:gd name="connsiteX2" fmla="*/ 1575068 w 1575068"/>
                <a:gd name="connsiteY2" fmla="*/ 2097957 h 3982469"/>
                <a:gd name="connsiteX3" fmla="*/ 1319765 w 1575068"/>
                <a:gd name="connsiteY3" fmla="*/ 2097957 h 3982469"/>
                <a:gd name="connsiteX4" fmla="*/ 1319765 w 1575068"/>
                <a:gd name="connsiteY4" fmla="*/ 2251614 h 3982469"/>
                <a:gd name="connsiteX5" fmla="*/ 1319765 w 1575068"/>
                <a:gd name="connsiteY5" fmla="*/ 3980229 h 3982469"/>
                <a:gd name="connsiteX6" fmla="*/ 1033438 w 1575068"/>
                <a:gd name="connsiteY6" fmla="*/ 3980229 h 3982469"/>
                <a:gd name="connsiteX7" fmla="*/ 1033438 w 1575068"/>
                <a:gd name="connsiteY7" fmla="*/ 2251614 h 3982469"/>
                <a:gd name="connsiteX8" fmla="*/ 759776 w 1575068"/>
                <a:gd name="connsiteY8" fmla="*/ 2264240 h 3982469"/>
                <a:gd name="connsiteX9" fmla="*/ 759776 w 1575068"/>
                <a:gd name="connsiteY9" fmla="*/ 3969852 h 3982469"/>
                <a:gd name="connsiteX10" fmla="*/ 315382 w 1575068"/>
                <a:gd name="connsiteY10" fmla="*/ 3982469 h 3982469"/>
                <a:gd name="connsiteX11" fmla="*/ 340640 w 1575068"/>
                <a:gd name="connsiteY11" fmla="*/ 2251614 h 3982469"/>
                <a:gd name="connsiteX12" fmla="*/ 340640 w 1575068"/>
                <a:gd name="connsiteY12" fmla="*/ 2097957 h 3982469"/>
                <a:gd name="connsiteX13" fmla="*/ 70 w 1575068"/>
                <a:gd name="connsiteY13" fmla="*/ 2097957 h 3982469"/>
                <a:gd name="connsiteX14" fmla="*/ 4465 w 1575068"/>
                <a:gd name="connsiteY14" fmla="*/ 316006 h 3982469"/>
                <a:gd name="connsiteX15" fmla="*/ 481836 w 1575068"/>
                <a:gd name="connsiteY15" fmla="*/ 0 h 3982469"/>
                <a:gd name="connsiteX0" fmla="*/ 481836 w 1575068"/>
                <a:gd name="connsiteY0" fmla="*/ 0 h 3982469"/>
                <a:gd name="connsiteX1" fmla="*/ 1573881 w 1575068"/>
                <a:gd name="connsiteY1" fmla="*/ 521517 h 3982469"/>
                <a:gd name="connsiteX2" fmla="*/ 1575068 w 1575068"/>
                <a:gd name="connsiteY2" fmla="*/ 2097957 h 3982469"/>
                <a:gd name="connsiteX3" fmla="*/ 1319765 w 1575068"/>
                <a:gd name="connsiteY3" fmla="*/ 2097957 h 3982469"/>
                <a:gd name="connsiteX4" fmla="*/ 1319765 w 1575068"/>
                <a:gd name="connsiteY4" fmla="*/ 2251614 h 3982469"/>
                <a:gd name="connsiteX5" fmla="*/ 1319765 w 1575068"/>
                <a:gd name="connsiteY5" fmla="*/ 3980229 h 3982469"/>
                <a:gd name="connsiteX6" fmla="*/ 1033438 w 1575068"/>
                <a:gd name="connsiteY6" fmla="*/ 3980229 h 3982469"/>
                <a:gd name="connsiteX7" fmla="*/ 1033438 w 1575068"/>
                <a:gd name="connsiteY7" fmla="*/ 2251614 h 3982469"/>
                <a:gd name="connsiteX8" fmla="*/ 759776 w 1575068"/>
                <a:gd name="connsiteY8" fmla="*/ 2264240 h 3982469"/>
                <a:gd name="connsiteX9" fmla="*/ 759776 w 1575068"/>
                <a:gd name="connsiteY9" fmla="*/ 3969852 h 3982469"/>
                <a:gd name="connsiteX10" fmla="*/ 315382 w 1575068"/>
                <a:gd name="connsiteY10" fmla="*/ 3982469 h 3982469"/>
                <a:gd name="connsiteX11" fmla="*/ 340640 w 1575068"/>
                <a:gd name="connsiteY11" fmla="*/ 2097957 h 3982469"/>
                <a:gd name="connsiteX12" fmla="*/ 70 w 1575068"/>
                <a:gd name="connsiteY12" fmla="*/ 2097957 h 3982469"/>
                <a:gd name="connsiteX13" fmla="*/ 4465 w 1575068"/>
                <a:gd name="connsiteY13" fmla="*/ 316006 h 3982469"/>
                <a:gd name="connsiteX14" fmla="*/ 481836 w 1575068"/>
                <a:gd name="connsiteY14" fmla="*/ 0 h 3982469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78525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78525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78525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65897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65897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69852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59776 w 1575068"/>
                <a:gd name="connsiteY9" fmla="*/ 3944597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34515 w 1575068"/>
                <a:gd name="connsiteY9" fmla="*/ 3957224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47148 w 1575068"/>
                <a:gd name="connsiteY9" fmla="*/ 3957224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59776 w 1575068"/>
                <a:gd name="connsiteY8" fmla="*/ 2264240 h 3980231"/>
                <a:gd name="connsiteX9" fmla="*/ 747148 w 1575068"/>
                <a:gd name="connsiteY9" fmla="*/ 3957224 h 3980231"/>
                <a:gd name="connsiteX10" fmla="*/ 340637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2485"/>
                <a:gd name="connsiteX1" fmla="*/ 1573881 w 1575068"/>
                <a:gd name="connsiteY1" fmla="*/ 521517 h 3982485"/>
                <a:gd name="connsiteX2" fmla="*/ 1575068 w 1575068"/>
                <a:gd name="connsiteY2" fmla="*/ 2097957 h 3982485"/>
                <a:gd name="connsiteX3" fmla="*/ 1319765 w 1575068"/>
                <a:gd name="connsiteY3" fmla="*/ 2097957 h 3982485"/>
                <a:gd name="connsiteX4" fmla="*/ 1319765 w 1575068"/>
                <a:gd name="connsiteY4" fmla="*/ 2251614 h 3982485"/>
                <a:gd name="connsiteX5" fmla="*/ 1319765 w 1575068"/>
                <a:gd name="connsiteY5" fmla="*/ 3980229 h 3982485"/>
                <a:gd name="connsiteX6" fmla="*/ 1033438 w 1575068"/>
                <a:gd name="connsiteY6" fmla="*/ 3980229 h 3982485"/>
                <a:gd name="connsiteX7" fmla="*/ 1033438 w 1575068"/>
                <a:gd name="connsiteY7" fmla="*/ 2251614 h 3982485"/>
                <a:gd name="connsiteX8" fmla="*/ 759776 w 1575068"/>
                <a:gd name="connsiteY8" fmla="*/ 2264240 h 3982485"/>
                <a:gd name="connsiteX9" fmla="*/ 759776 w 1575068"/>
                <a:gd name="connsiteY9" fmla="*/ 3982485 h 3982485"/>
                <a:gd name="connsiteX10" fmla="*/ 340637 w 1575068"/>
                <a:gd name="connsiteY10" fmla="*/ 3957214 h 3982485"/>
                <a:gd name="connsiteX11" fmla="*/ 340640 w 1575068"/>
                <a:gd name="connsiteY11" fmla="*/ 2097957 h 3982485"/>
                <a:gd name="connsiteX12" fmla="*/ 70 w 1575068"/>
                <a:gd name="connsiteY12" fmla="*/ 2097957 h 3982485"/>
                <a:gd name="connsiteX13" fmla="*/ 4465 w 1575068"/>
                <a:gd name="connsiteY13" fmla="*/ 316006 h 3982485"/>
                <a:gd name="connsiteX14" fmla="*/ 481836 w 1575068"/>
                <a:gd name="connsiteY14" fmla="*/ 0 h 3982485"/>
                <a:gd name="connsiteX0" fmla="*/ 481836 w 1575068"/>
                <a:gd name="connsiteY0" fmla="*/ 0 h 3982485"/>
                <a:gd name="connsiteX1" fmla="*/ 1573881 w 1575068"/>
                <a:gd name="connsiteY1" fmla="*/ 521517 h 3982485"/>
                <a:gd name="connsiteX2" fmla="*/ 1575068 w 1575068"/>
                <a:gd name="connsiteY2" fmla="*/ 2097957 h 3982485"/>
                <a:gd name="connsiteX3" fmla="*/ 1319765 w 1575068"/>
                <a:gd name="connsiteY3" fmla="*/ 2097957 h 3982485"/>
                <a:gd name="connsiteX4" fmla="*/ 1319765 w 1575068"/>
                <a:gd name="connsiteY4" fmla="*/ 2251614 h 3982485"/>
                <a:gd name="connsiteX5" fmla="*/ 1319765 w 1575068"/>
                <a:gd name="connsiteY5" fmla="*/ 3980229 h 3982485"/>
                <a:gd name="connsiteX6" fmla="*/ 1033438 w 1575068"/>
                <a:gd name="connsiteY6" fmla="*/ 3980229 h 3982485"/>
                <a:gd name="connsiteX7" fmla="*/ 1033438 w 1575068"/>
                <a:gd name="connsiteY7" fmla="*/ 2251614 h 3982485"/>
                <a:gd name="connsiteX8" fmla="*/ 772403 w 1575068"/>
                <a:gd name="connsiteY8" fmla="*/ 2251612 h 3982485"/>
                <a:gd name="connsiteX9" fmla="*/ 759776 w 1575068"/>
                <a:gd name="connsiteY9" fmla="*/ 3982485 h 3982485"/>
                <a:gd name="connsiteX10" fmla="*/ 340637 w 1575068"/>
                <a:gd name="connsiteY10" fmla="*/ 3957214 h 3982485"/>
                <a:gd name="connsiteX11" fmla="*/ 340640 w 1575068"/>
                <a:gd name="connsiteY11" fmla="*/ 2097957 h 3982485"/>
                <a:gd name="connsiteX12" fmla="*/ 70 w 1575068"/>
                <a:gd name="connsiteY12" fmla="*/ 2097957 h 3982485"/>
                <a:gd name="connsiteX13" fmla="*/ 4465 w 1575068"/>
                <a:gd name="connsiteY13" fmla="*/ 316006 h 3982485"/>
                <a:gd name="connsiteX14" fmla="*/ 481836 w 1575068"/>
                <a:gd name="connsiteY14" fmla="*/ 0 h 3982485"/>
                <a:gd name="connsiteX0" fmla="*/ 481836 w 1575068"/>
                <a:gd name="connsiteY0" fmla="*/ 0 h 3982485"/>
                <a:gd name="connsiteX1" fmla="*/ 1573881 w 1575068"/>
                <a:gd name="connsiteY1" fmla="*/ 521517 h 3982485"/>
                <a:gd name="connsiteX2" fmla="*/ 1575068 w 1575068"/>
                <a:gd name="connsiteY2" fmla="*/ 2097957 h 3982485"/>
                <a:gd name="connsiteX3" fmla="*/ 1319765 w 1575068"/>
                <a:gd name="connsiteY3" fmla="*/ 2097957 h 3982485"/>
                <a:gd name="connsiteX4" fmla="*/ 1319765 w 1575068"/>
                <a:gd name="connsiteY4" fmla="*/ 2251614 h 3982485"/>
                <a:gd name="connsiteX5" fmla="*/ 1319765 w 1575068"/>
                <a:gd name="connsiteY5" fmla="*/ 3980229 h 3982485"/>
                <a:gd name="connsiteX6" fmla="*/ 1033438 w 1575068"/>
                <a:gd name="connsiteY6" fmla="*/ 3980229 h 3982485"/>
                <a:gd name="connsiteX7" fmla="*/ 1033438 w 1575068"/>
                <a:gd name="connsiteY7" fmla="*/ 2251614 h 3982485"/>
                <a:gd name="connsiteX8" fmla="*/ 772403 w 1575068"/>
                <a:gd name="connsiteY8" fmla="*/ 2251612 h 3982485"/>
                <a:gd name="connsiteX9" fmla="*/ 759776 w 1575068"/>
                <a:gd name="connsiteY9" fmla="*/ 3982485 h 3982485"/>
                <a:gd name="connsiteX10" fmla="*/ 340637 w 1575068"/>
                <a:gd name="connsiteY10" fmla="*/ 3957214 h 3982485"/>
                <a:gd name="connsiteX11" fmla="*/ 340640 w 1575068"/>
                <a:gd name="connsiteY11" fmla="*/ 2097957 h 3982485"/>
                <a:gd name="connsiteX12" fmla="*/ 70 w 1575068"/>
                <a:gd name="connsiteY12" fmla="*/ 2097957 h 3982485"/>
                <a:gd name="connsiteX13" fmla="*/ 4465 w 1575068"/>
                <a:gd name="connsiteY13" fmla="*/ 316006 h 3982485"/>
                <a:gd name="connsiteX14" fmla="*/ 481836 w 1575068"/>
                <a:gd name="connsiteY14" fmla="*/ 0 h 3982485"/>
                <a:gd name="connsiteX0" fmla="*/ 481836 w 1575068"/>
                <a:gd name="connsiteY0" fmla="*/ 0 h 3982485"/>
                <a:gd name="connsiteX1" fmla="*/ 1573881 w 1575068"/>
                <a:gd name="connsiteY1" fmla="*/ 521517 h 3982485"/>
                <a:gd name="connsiteX2" fmla="*/ 1575068 w 1575068"/>
                <a:gd name="connsiteY2" fmla="*/ 2097957 h 3982485"/>
                <a:gd name="connsiteX3" fmla="*/ 1319765 w 1575068"/>
                <a:gd name="connsiteY3" fmla="*/ 2097957 h 3982485"/>
                <a:gd name="connsiteX4" fmla="*/ 1319765 w 1575068"/>
                <a:gd name="connsiteY4" fmla="*/ 2251614 h 3982485"/>
                <a:gd name="connsiteX5" fmla="*/ 1319765 w 1575068"/>
                <a:gd name="connsiteY5" fmla="*/ 3980229 h 3982485"/>
                <a:gd name="connsiteX6" fmla="*/ 1033438 w 1575068"/>
                <a:gd name="connsiteY6" fmla="*/ 3980229 h 3982485"/>
                <a:gd name="connsiteX7" fmla="*/ 1033438 w 1575068"/>
                <a:gd name="connsiteY7" fmla="*/ 2251614 h 3982485"/>
                <a:gd name="connsiteX8" fmla="*/ 772403 w 1575068"/>
                <a:gd name="connsiteY8" fmla="*/ 2251612 h 3982485"/>
                <a:gd name="connsiteX9" fmla="*/ 759776 w 1575068"/>
                <a:gd name="connsiteY9" fmla="*/ 3982485 h 3982485"/>
                <a:gd name="connsiteX10" fmla="*/ 315382 w 1575068"/>
                <a:gd name="connsiteY10" fmla="*/ 3957214 h 3982485"/>
                <a:gd name="connsiteX11" fmla="*/ 340640 w 1575068"/>
                <a:gd name="connsiteY11" fmla="*/ 2097957 h 3982485"/>
                <a:gd name="connsiteX12" fmla="*/ 70 w 1575068"/>
                <a:gd name="connsiteY12" fmla="*/ 2097957 h 3982485"/>
                <a:gd name="connsiteX13" fmla="*/ 4465 w 1575068"/>
                <a:gd name="connsiteY13" fmla="*/ 316006 h 3982485"/>
                <a:gd name="connsiteX14" fmla="*/ 481836 w 1575068"/>
                <a:gd name="connsiteY14" fmla="*/ 0 h 3982485"/>
                <a:gd name="connsiteX0" fmla="*/ 481836 w 1575068"/>
                <a:gd name="connsiteY0" fmla="*/ 0 h 3982485"/>
                <a:gd name="connsiteX1" fmla="*/ 1573881 w 1575068"/>
                <a:gd name="connsiteY1" fmla="*/ 521517 h 3982485"/>
                <a:gd name="connsiteX2" fmla="*/ 1575068 w 1575068"/>
                <a:gd name="connsiteY2" fmla="*/ 2097957 h 3982485"/>
                <a:gd name="connsiteX3" fmla="*/ 1319765 w 1575068"/>
                <a:gd name="connsiteY3" fmla="*/ 2097957 h 3982485"/>
                <a:gd name="connsiteX4" fmla="*/ 1319765 w 1575068"/>
                <a:gd name="connsiteY4" fmla="*/ 2251614 h 3982485"/>
                <a:gd name="connsiteX5" fmla="*/ 1319765 w 1575068"/>
                <a:gd name="connsiteY5" fmla="*/ 3980229 h 3982485"/>
                <a:gd name="connsiteX6" fmla="*/ 1033438 w 1575068"/>
                <a:gd name="connsiteY6" fmla="*/ 3980229 h 3982485"/>
                <a:gd name="connsiteX7" fmla="*/ 1033438 w 1575068"/>
                <a:gd name="connsiteY7" fmla="*/ 2251614 h 3982485"/>
                <a:gd name="connsiteX8" fmla="*/ 772403 w 1575068"/>
                <a:gd name="connsiteY8" fmla="*/ 2251612 h 3982485"/>
                <a:gd name="connsiteX9" fmla="*/ 759776 w 1575068"/>
                <a:gd name="connsiteY9" fmla="*/ 3982485 h 3982485"/>
                <a:gd name="connsiteX10" fmla="*/ 315382 w 1575068"/>
                <a:gd name="connsiteY10" fmla="*/ 3957214 h 3982485"/>
                <a:gd name="connsiteX11" fmla="*/ 340640 w 1575068"/>
                <a:gd name="connsiteY11" fmla="*/ 2097957 h 3982485"/>
                <a:gd name="connsiteX12" fmla="*/ 70 w 1575068"/>
                <a:gd name="connsiteY12" fmla="*/ 2097957 h 3982485"/>
                <a:gd name="connsiteX13" fmla="*/ 4465 w 1575068"/>
                <a:gd name="connsiteY13" fmla="*/ 316006 h 3982485"/>
                <a:gd name="connsiteX14" fmla="*/ 481836 w 1575068"/>
                <a:gd name="connsiteY14" fmla="*/ 0 h 3982485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15382 w 1575068"/>
                <a:gd name="connsiteY10" fmla="*/ 3957214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53270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53270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1033438 w 1575068"/>
                <a:gd name="connsiteY7" fmla="*/ 2251614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1033438 w 1575068"/>
                <a:gd name="connsiteY6" fmla="*/ 3980229 h 3980231"/>
                <a:gd name="connsiteX7" fmla="*/ 945037 w 1575068"/>
                <a:gd name="connsiteY7" fmla="*/ 2276872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70292 w 1575068"/>
                <a:gd name="connsiteY6" fmla="*/ 3980231 h 3980231"/>
                <a:gd name="connsiteX7" fmla="*/ 945037 w 1575068"/>
                <a:gd name="connsiteY7" fmla="*/ 2276872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92859"/>
                <a:gd name="connsiteX1" fmla="*/ 1573881 w 1575068"/>
                <a:gd name="connsiteY1" fmla="*/ 521517 h 3992859"/>
                <a:gd name="connsiteX2" fmla="*/ 1575068 w 1575068"/>
                <a:gd name="connsiteY2" fmla="*/ 2097957 h 3992859"/>
                <a:gd name="connsiteX3" fmla="*/ 1319765 w 1575068"/>
                <a:gd name="connsiteY3" fmla="*/ 2097957 h 3992859"/>
                <a:gd name="connsiteX4" fmla="*/ 1319765 w 1575068"/>
                <a:gd name="connsiteY4" fmla="*/ 2251614 h 3992859"/>
                <a:gd name="connsiteX5" fmla="*/ 1319765 w 1575068"/>
                <a:gd name="connsiteY5" fmla="*/ 3980229 h 3992859"/>
                <a:gd name="connsiteX6" fmla="*/ 932404 w 1575068"/>
                <a:gd name="connsiteY6" fmla="*/ 3992859 h 3992859"/>
                <a:gd name="connsiteX7" fmla="*/ 945037 w 1575068"/>
                <a:gd name="connsiteY7" fmla="*/ 2276872 h 3992859"/>
                <a:gd name="connsiteX8" fmla="*/ 772403 w 1575068"/>
                <a:gd name="connsiteY8" fmla="*/ 2251612 h 3992859"/>
                <a:gd name="connsiteX9" fmla="*/ 759776 w 1575068"/>
                <a:gd name="connsiteY9" fmla="*/ 3957224 h 3992859"/>
                <a:gd name="connsiteX10" fmla="*/ 340642 w 1575068"/>
                <a:gd name="connsiteY10" fmla="*/ 3944586 h 3992859"/>
                <a:gd name="connsiteX11" fmla="*/ 340640 w 1575068"/>
                <a:gd name="connsiteY11" fmla="*/ 2097957 h 3992859"/>
                <a:gd name="connsiteX12" fmla="*/ 70 w 1575068"/>
                <a:gd name="connsiteY12" fmla="*/ 2097957 h 3992859"/>
                <a:gd name="connsiteX13" fmla="*/ 4465 w 1575068"/>
                <a:gd name="connsiteY13" fmla="*/ 316006 h 3992859"/>
                <a:gd name="connsiteX14" fmla="*/ 481836 w 1575068"/>
                <a:gd name="connsiteY14" fmla="*/ 0 h 3992859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45031 w 1575068"/>
                <a:gd name="connsiteY6" fmla="*/ 3980231 h 3980231"/>
                <a:gd name="connsiteX7" fmla="*/ 945037 w 1575068"/>
                <a:gd name="connsiteY7" fmla="*/ 2276872 h 3980231"/>
                <a:gd name="connsiteX8" fmla="*/ 772403 w 1575068"/>
                <a:gd name="connsiteY8" fmla="*/ 2251612 h 3980231"/>
                <a:gd name="connsiteX9" fmla="*/ 759776 w 1575068"/>
                <a:gd name="connsiteY9" fmla="*/ 3957224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45031 w 1575068"/>
                <a:gd name="connsiteY6" fmla="*/ 3980231 h 3980231"/>
                <a:gd name="connsiteX7" fmla="*/ 945037 w 1575068"/>
                <a:gd name="connsiteY7" fmla="*/ 2276872 h 3980231"/>
                <a:gd name="connsiteX8" fmla="*/ 759776 w 1575068"/>
                <a:gd name="connsiteY8" fmla="*/ 2289495 h 3980231"/>
                <a:gd name="connsiteX9" fmla="*/ 759776 w 1575068"/>
                <a:gd name="connsiteY9" fmla="*/ 3957224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45031 w 1575068"/>
                <a:gd name="connsiteY6" fmla="*/ 3980231 h 3980231"/>
                <a:gd name="connsiteX7" fmla="*/ 945037 w 1575068"/>
                <a:gd name="connsiteY7" fmla="*/ 2276872 h 3980231"/>
                <a:gd name="connsiteX8" fmla="*/ 759776 w 1575068"/>
                <a:gd name="connsiteY8" fmla="*/ 2289495 h 3980231"/>
                <a:gd name="connsiteX9" fmla="*/ 759776 w 1575068"/>
                <a:gd name="connsiteY9" fmla="*/ 3931969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45031 w 1575068"/>
                <a:gd name="connsiteY6" fmla="*/ 3980231 h 3980231"/>
                <a:gd name="connsiteX7" fmla="*/ 945037 w 1575068"/>
                <a:gd name="connsiteY7" fmla="*/ 2276872 h 3980231"/>
                <a:gd name="connsiteX8" fmla="*/ 759776 w 1575068"/>
                <a:gd name="connsiteY8" fmla="*/ 2289495 h 3980231"/>
                <a:gd name="connsiteX9" fmla="*/ 721888 w 1575068"/>
                <a:gd name="connsiteY9" fmla="*/ 3931969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2251614 h 3980231"/>
                <a:gd name="connsiteX5" fmla="*/ 1319765 w 1575068"/>
                <a:gd name="connsiteY5" fmla="*/ 3980229 h 3980231"/>
                <a:gd name="connsiteX6" fmla="*/ 945031 w 1575068"/>
                <a:gd name="connsiteY6" fmla="*/ 3980231 h 3980231"/>
                <a:gd name="connsiteX7" fmla="*/ 945037 w 1575068"/>
                <a:gd name="connsiteY7" fmla="*/ 2276872 h 3980231"/>
                <a:gd name="connsiteX8" fmla="*/ 759776 w 1575068"/>
                <a:gd name="connsiteY8" fmla="*/ 2289495 h 3980231"/>
                <a:gd name="connsiteX9" fmla="*/ 721888 w 1575068"/>
                <a:gd name="connsiteY9" fmla="*/ 3931969 h 3980231"/>
                <a:gd name="connsiteX10" fmla="*/ 340642 w 1575068"/>
                <a:gd name="connsiteY10" fmla="*/ 3944586 h 3980231"/>
                <a:gd name="connsiteX11" fmla="*/ 340640 w 1575068"/>
                <a:gd name="connsiteY11" fmla="*/ 2097957 h 3980231"/>
                <a:gd name="connsiteX12" fmla="*/ 70 w 1575068"/>
                <a:gd name="connsiteY12" fmla="*/ 2097957 h 3980231"/>
                <a:gd name="connsiteX13" fmla="*/ 4465 w 1575068"/>
                <a:gd name="connsiteY13" fmla="*/ 316006 h 3980231"/>
                <a:gd name="connsiteX14" fmla="*/ 481836 w 1575068"/>
                <a:gd name="connsiteY14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3980229 h 3980231"/>
                <a:gd name="connsiteX5" fmla="*/ 945031 w 1575068"/>
                <a:gd name="connsiteY5" fmla="*/ 3980231 h 3980231"/>
                <a:gd name="connsiteX6" fmla="*/ 945037 w 1575068"/>
                <a:gd name="connsiteY6" fmla="*/ 2276872 h 3980231"/>
                <a:gd name="connsiteX7" fmla="*/ 759776 w 1575068"/>
                <a:gd name="connsiteY7" fmla="*/ 2289495 h 3980231"/>
                <a:gd name="connsiteX8" fmla="*/ 721888 w 1575068"/>
                <a:gd name="connsiteY8" fmla="*/ 3931969 h 3980231"/>
                <a:gd name="connsiteX9" fmla="*/ 340642 w 1575068"/>
                <a:gd name="connsiteY9" fmla="*/ 3944586 h 3980231"/>
                <a:gd name="connsiteX10" fmla="*/ 340640 w 1575068"/>
                <a:gd name="connsiteY10" fmla="*/ 2097957 h 3980231"/>
                <a:gd name="connsiteX11" fmla="*/ 70 w 1575068"/>
                <a:gd name="connsiteY11" fmla="*/ 2097957 h 3980231"/>
                <a:gd name="connsiteX12" fmla="*/ 4465 w 1575068"/>
                <a:gd name="connsiteY12" fmla="*/ 316006 h 3980231"/>
                <a:gd name="connsiteX13" fmla="*/ 481836 w 1575068"/>
                <a:gd name="connsiteY13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3980229 h 3980231"/>
                <a:gd name="connsiteX5" fmla="*/ 945031 w 1575068"/>
                <a:gd name="connsiteY5" fmla="*/ 3980231 h 3980231"/>
                <a:gd name="connsiteX6" fmla="*/ 945037 w 1575068"/>
                <a:gd name="connsiteY6" fmla="*/ 2276872 h 3980231"/>
                <a:gd name="connsiteX7" fmla="*/ 747148 w 1575068"/>
                <a:gd name="connsiteY7" fmla="*/ 2289495 h 3980231"/>
                <a:gd name="connsiteX8" fmla="*/ 721888 w 1575068"/>
                <a:gd name="connsiteY8" fmla="*/ 3931969 h 3980231"/>
                <a:gd name="connsiteX9" fmla="*/ 340642 w 1575068"/>
                <a:gd name="connsiteY9" fmla="*/ 3944586 h 3980231"/>
                <a:gd name="connsiteX10" fmla="*/ 340640 w 1575068"/>
                <a:gd name="connsiteY10" fmla="*/ 2097957 h 3980231"/>
                <a:gd name="connsiteX11" fmla="*/ 70 w 1575068"/>
                <a:gd name="connsiteY11" fmla="*/ 2097957 h 3980231"/>
                <a:gd name="connsiteX12" fmla="*/ 4465 w 1575068"/>
                <a:gd name="connsiteY12" fmla="*/ 316006 h 3980231"/>
                <a:gd name="connsiteX13" fmla="*/ 481836 w 1575068"/>
                <a:gd name="connsiteY13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3980229 h 3980231"/>
                <a:gd name="connsiteX5" fmla="*/ 945031 w 1575068"/>
                <a:gd name="connsiteY5" fmla="*/ 3980231 h 3980231"/>
                <a:gd name="connsiteX6" fmla="*/ 932404 w 1575068"/>
                <a:gd name="connsiteY6" fmla="*/ 2276872 h 3980231"/>
                <a:gd name="connsiteX7" fmla="*/ 747148 w 1575068"/>
                <a:gd name="connsiteY7" fmla="*/ 2289495 h 3980231"/>
                <a:gd name="connsiteX8" fmla="*/ 721888 w 1575068"/>
                <a:gd name="connsiteY8" fmla="*/ 3931969 h 3980231"/>
                <a:gd name="connsiteX9" fmla="*/ 340642 w 1575068"/>
                <a:gd name="connsiteY9" fmla="*/ 3944586 h 3980231"/>
                <a:gd name="connsiteX10" fmla="*/ 340640 w 1575068"/>
                <a:gd name="connsiteY10" fmla="*/ 2097957 h 3980231"/>
                <a:gd name="connsiteX11" fmla="*/ 70 w 1575068"/>
                <a:gd name="connsiteY11" fmla="*/ 2097957 h 3980231"/>
                <a:gd name="connsiteX12" fmla="*/ 4465 w 1575068"/>
                <a:gd name="connsiteY12" fmla="*/ 316006 h 3980231"/>
                <a:gd name="connsiteX13" fmla="*/ 481836 w 1575068"/>
                <a:gd name="connsiteY13" fmla="*/ 0 h 3980231"/>
                <a:gd name="connsiteX0" fmla="*/ 481836 w 1575068"/>
                <a:gd name="connsiteY0" fmla="*/ 0 h 3980231"/>
                <a:gd name="connsiteX1" fmla="*/ 1573881 w 1575068"/>
                <a:gd name="connsiteY1" fmla="*/ 521517 h 3980231"/>
                <a:gd name="connsiteX2" fmla="*/ 1575068 w 1575068"/>
                <a:gd name="connsiteY2" fmla="*/ 2097957 h 3980231"/>
                <a:gd name="connsiteX3" fmla="*/ 1319765 w 1575068"/>
                <a:gd name="connsiteY3" fmla="*/ 2097957 h 3980231"/>
                <a:gd name="connsiteX4" fmla="*/ 1319765 w 1575068"/>
                <a:gd name="connsiteY4" fmla="*/ 3980229 h 3980231"/>
                <a:gd name="connsiteX5" fmla="*/ 945031 w 1575068"/>
                <a:gd name="connsiteY5" fmla="*/ 3929715 h 3980231"/>
                <a:gd name="connsiteX6" fmla="*/ 932404 w 1575068"/>
                <a:gd name="connsiteY6" fmla="*/ 2276872 h 3980231"/>
                <a:gd name="connsiteX7" fmla="*/ 747148 w 1575068"/>
                <a:gd name="connsiteY7" fmla="*/ 2289495 h 3980231"/>
                <a:gd name="connsiteX8" fmla="*/ 721888 w 1575068"/>
                <a:gd name="connsiteY8" fmla="*/ 3931969 h 3980231"/>
                <a:gd name="connsiteX9" fmla="*/ 340642 w 1575068"/>
                <a:gd name="connsiteY9" fmla="*/ 3944586 h 3980231"/>
                <a:gd name="connsiteX10" fmla="*/ 340640 w 1575068"/>
                <a:gd name="connsiteY10" fmla="*/ 2097957 h 3980231"/>
                <a:gd name="connsiteX11" fmla="*/ 70 w 1575068"/>
                <a:gd name="connsiteY11" fmla="*/ 2097957 h 3980231"/>
                <a:gd name="connsiteX12" fmla="*/ 4465 w 1575068"/>
                <a:gd name="connsiteY12" fmla="*/ 316006 h 3980231"/>
                <a:gd name="connsiteX13" fmla="*/ 481836 w 1575068"/>
                <a:gd name="connsiteY13" fmla="*/ 0 h 3980231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45031 w 1575068"/>
                <a:gd name="connsiteY5" fmla="*/ 3929715 h 3953385"/>
                <a:gd name="connsiteX6" fmla="*/ 932404 w 1575068"/>
                <a:gd name="connsiteY6" fmla="*/ 2276872 h 3953385"/>
                <a:gd name="connsiteX7" fmla="*/ 747148 w 1575068"/>
                <a:gd name="connsiteY7" fmla="*/ 2289495 h 3953385"/>
                <a:gd name="connsiteX8" fmla="*/ 721888 w 1575068"/>
                <a:gd name="connsiteY8" fmla="*/ 3931969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47148 w 1575068"/>
                <a:gd name="connsiteY7" fmla="*/ 2289495 h 3953385"/>
                <a:gd name="connsiteX8" fmla="*/ 721888 w 1575068"/>
                <a:gd name="connsiteY8" fmla="*/ 3931969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47148 w 1575068"/>
                <a:gd name="connsiteY7" fmla="*/ 2289495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40640 w 1575068"/>
                <a:gd name="connsiteY10" fmla="*/ 2097957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15382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40642 w 1575068"/>
                <a:gd name="connsiteY9" fmla="*/ 3944586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15387 w 1575068"/>
                <a:gd name="connsiteY9" fmla="*/ 3944587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59776 w 1575068"/>
                <a:gd name="connsiteY8" fmla="*/ 3931970 h 3953385"/>
                <a:gd name="connsiteX9" fmla="*/ 315387 w 1575068"/>
                <a:gd name="connsiteY9" fmla="*/ 3944587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53385"/>
                <a:gd name="connsiteX1" fmla="*/ 1573881 w 1575068"/>
                <a:gd name="connsiteY1" fmla="*/ 521517 h 3953385"/>
                <a:gd name="connsiteX2" fmla="*/ 1575068 w 1575068"/>
                <a:gd name="connsiteY2" fmla="*/ 2097957 h 3953385"/>
                <a:gd name="connsiteX3" fmla="*/ 1319765 w 1575068"/>
                <a:gd name="connsiteY3" fmla="*/ 2097957 h 3953385"/>
                <a:gd name="connsiteX4" fmla="*/ 1319764 w 1575068"/>
                <a:gd name="connsiteY4" fmla="*/ 3942343 h 3953385"/>
                <a:gd name="connsiteX5" fmla="*/ 919771 w 1575068"/>
                <a:gd name="connsiteY5" fmla="*/ 3929716 h 3953385"/>
                <a:gd name="connsiteX6" fmla="*/ 932404 w 1575068"/>
                <a:gd name="connsiteY6" fmla="*/ 2276872 h 3953385"/>
                <a:gd name="connsiteX7" fmla="*/ 759776 w 1575068"/>
                <a:gd name="connsiteY7" fmla="*/ 2276867 h 3953385"/>
                <a:gd name="connsiteX8" fmla="*/ 734515 w 1575068"/>
                <a:gd name="connsiteY8" fmla="*/ 3931970 h 3953385"/>
                <a:gd name="connsiteX9" fmla="*/ 315387 w 1575068"/>
                <a:gd name="connsiteY9" fmla="*/ 3944587 h 3953385"/>
                <a:gd name="connsiteX10" fmla="*/ 328015 w 1575068"/>
                <a:gd name="connsiteY10" fmla="*/ 2097959 h 3953385"/>
                <a:gd name="connsiteX11" fmla="*/ 70 w 1575068"/>
                <a:gd name="connsiteY11" fmla="*/ 2097957 h 3953385"/>
                <a:gd name="connsiteX12" fmla="*/ 4465 w 1575068"/>
                <a:gd name="connsiteY12" fmla="*/ 316006 h 3953385"/>
                <a:gd name="connsiteX13" fmla="*/ 481836 w 1575068"/>
                <a:gd name="connsiteY13" fmla="*/ 0 h 3953385"/>
                <a:gd name="connsiteX0" fmla="*/ 481836 w 1575068"/>
                <a:gd name="connsiteY0" fmla="*/ 0 h 3944587"/>
                <a:gd name="connsiteX1" fmla="*/ 1573881 w 1575068"/>
                <a:gd name="connsiteY1" fmla="*/ 521517 h 3944587"/>
                <a:gd name="connsiteX2" fmla="*/ 1575068 w 1575068"/>
                <a:gd name="connsiteY2" fmla="*/ 2097957 h 3944587"/>
                <a:gd name="connsiteX3" fmla="*/ 1319765 w 1575068"/>
                <a:gd name="connsiteY3" fmla="*/ 2097957 h 3944587"/>
                <a:gd name="connsiteX4" fmla="*/ 1319764 w 1575068"/>
                <a:gd name="connsiteY4" fmla="*/ 3942343 h 3944587"/>
                <a:gd name="connsiteX5" fmla="*/ 919771 w 1575068"/>
                <a:gd name="connsiteY5" fmla="*/ 3929716 h 3944587"/>
                <a:gd name="connsiteX6" fmla="*/ 932404 w 1575068"/>
                <a:gd name="connsiteY6" fmla="*/ 2276872 h 3944587"/>
                <a:gd name="connsiteX7" fmla="*/ 759776 w 1575068"/>
                <a:gd name="connsiteY7" fmla="*/ 2276867 h 3944587"/>
                <a:gd name="connsiteX8" fmla="*/ 734515 w 1575068"/>
                <a:gd name="connsiteY8" fmla="*/ 3931970 h 3944587"/>
                <a:gd name="connsiteX9" fmla="*/ 315387 w 1575068"/>
                <a:gd name="connsiteY9" fmla="*/ 3944587 h 3944587"/>
                <a:gd name="connsiteX10" fmla="*/ 328015 w 1575068"/>
                <a:gd name="connsiteY10" fmla="*/ 2097959 h 3944587"/>
                <a:gd name="connsiteX11" fmla="*/ 70 w 1575068"/>
                <a:gd name="connsiteY11" fmla="*/ 2097957 h 3944587"/>
                <a:gd name="connsiteX12" fmla="*/ 4465 w 1575068"/>
                <a:gd name="connsiteY12" fmla="*/ 316006 h 3944587"/>
                <a:gd name="connsiteX13" fmla="*/ 481836 w 1575068"/>
                <a:gd name="connsiteY13" fmla="*/ 0 h 3944587"/>
                <a:gd name="connsiteX0" fmla="*/ 481836 w 1575068"/>
                <a:gd name="connsiteY0" fmla="*/ 0 h 3944587"/>
                <a:gd name="connsiteX1" fmla="*/ 1573881 w 1575068"/>
                <a:gd name="connsiteY1" fmla="*/ 521517 h 3944587"/>
                <a:gd name="connsiteX2" fmla="*/ 1575068 w 1575068"/>
                <a:gd name="connsiteY2" fmla="*/ 2097957 h 3944587"/>
                <a:gd name="connsiteX3" fmla="*/ 1319765 w 1575068"/>
                <a:gd name="connsiteY3" fmla="*/ 2097957 h 3944587"/>
                <a:gd name="connsiteX4" fmla="*/ 1319764 w 1575068"/>
                <a:gd name="connsiteY4" fmla="*/ 3942343 h 3944587"/>
                <a:gd name="connsiteX5" fmla="*/ 919771 w 1575068"/>
                <a:gd name="connsiteY5" fmla="*/ 3929716 h 3944587"/>
                <a:gd name="connsiteX6" fmla="*/ 932404 w 1575068"/>
                <a:gd name="connsiteY6" fmla="*/ 2276872 h 3944587"/>
                <a:gd name="connsiteX7" fmla="*/ 759776 w 1575068"/>
                <a:gd name="connsiteY7" fmla="*/ 2276867 h 3944587"/>
                <a:gd name="connsiteX8" fmla="*/ 734515 w 1575068"/>
                <a:gd name="connsiteY8" fmla="*/ 3931970 h 3944587"/>
                <a:gd name="connsiteX9" fmla="*/ 315387 w 1575068"/>
                <a:gd name="connsiteY9" fmla="*/ 3944587 h 3944587"/>
                <a:gd name="connsiteX10" fmla="*/ 328015 w 1575068"/>
                <a:gd name="connsiteY10" fmla="*/ 2097959 h 3944587"/>
                <a:gd name="connsiteX11" fmla="*/ 70 w 1575068"/>
                <a:gd name="connsiteY11" fmla="*/ 2097957 h 3944587"/>
                <a:gd name="connsiteX12" fmla="*/ 4465 w 1575068"/>
                <a:gd name="connsiteY12" fmla="*/ 316006 h 3944587"/>
                <a:gd name="connsiteX13" fmla="*/ 481836 w 1575068"/>
                <a:gd name="connsiteY13" fmla="*/ 0 h 3944587"/>
                <a:gd name="connsiteX0" fmla="*/ 481836 w 1575068"/>
                <a:gd name="connsiteY0" fmla="*/ 0 h 3944587"/>
                <a:gd name="connsiteX1" fmla="*/ 1573881 w 1575068"/>
                <a:gd name="connsiteY1" fmla="*/ 521517 h 3944587"/>
                <a:gd name="connsiteX2" fmla="*/ 1575068 w 1575068"/>
                <a:gd name="connsiteY2" fmla="*/ 2097957 h 3944587"/>
                <a:gd name="connsiteX3" fmla="*/ 1319765 w 1575068"/>
                <a:gd name="connsiteY3" fmla="*/ 2097957 h 3944587"/>
                <a:gd name="connsiteX4" fmla="*/ 1319764 w 1575068"/>
                <a:gd name="connsiteY4" fmla="*/ 3942343 h 3944587"/>
                <a:gd name="connsiteX5" fmla="*/ 919771 w 1575068"/>
                <a:gd name="connsiteY5" fmla="*/ 3929716 h 3944587"/>
                <a:gd name="connsiteX6" fmla="*/ 932404 w 1575068"/>
                <a:gd name="connsiteY6" fmla="*/ 2276872 h 3944587"/>
                <a:gd name="connsiteX7" fmla="*/ 759776 w 1575068"/>
                <a:gd name="connsiteY7" fmla="*/ 2276867 h 3944587"/>
                <a:gd name="connsiteX8" fmla="*/ 734515 w 1575068"/>
                <a:gd name="connsiteY8" fmla="*/ 3931970 h 3944587"/>
                <a:gd name="connsiteX9" fmla="*/ 315387 w 1575068"/>
                <a:gd name="connsiteY9" fmla="*/ 3944587 h 3944587"/>
                <a:gd name="connsiteX10" fmla="*/ 328015 w 1575068"/>
                <a:gd name="connsiteY10" fmla="*/ 2097959 h 3944587"/>
                <a:gd name="connsiteX11" fmla="*/ 70 w 1575068"/>
                <a:gd name="connsiteY11" fmla="*/ 2097957 h 3944587"/>
                <a:gd name="connsiteX12" fmla="*/ 4465 w 1575068"/>
                <a:gd name="connsiteY12" fmla="*/ 316006 h 3944587"/>
                <a:gd name="connsiteX13" fmla="*/ 481836 w 1575068"/>
                <a:gd name="connsiteY13" fmla="*/ 0 h 3944587"/>
                <a:gd name="connsiteX0" fmla="*/ 481836 w 1575068"/>
                <a:gd name="connsiteY0" fmla="*/ 0 h 3944587"/>
                <a:gd name="connsiteX1" fmla="*/ 1573881 w 1575068"/>
                <a:gd name="connsiteY1" fmla="*/ 521517 h 3944587"/>
                <a:gd name="connsiteX2" fmla="*/ 1575068 w 1575068"/>
                <a:gd name="connsiteY2" fmla="*/ 2097957 h 3944587"/>
                <a:gd name="connsiteX3" fmla="*/ 1319765 w 1575068"/>
                <a:gd name="connsiteY3" fmla="*/ 2097957 h 3944587"/>
                <a:gd name="connsiteX4" fmla="*/ 1319764 w 1575068"/>
                <a:gd name="connsiteY4" fmla="*/ 3942343 h 3944587"/>
                <a:gd name="connsiteX5" fmla="*/ 919771 w 1575068"/>
                <a:gd name="connsiteY5" fmla="*/ 3929716 h 3944587"/>
                <a:gd name="connsiteX6" fmla="*/ 932404 w 1575068"/>
                <a:gd name="connsiteY6" fmla="*/ 2276872 h 3944587"/>
                <a:gd name="connsiteX7" fmla="*/ 759776 w 1575068"/>
                <a:gd name="connsiteY7" fmla="*/ 2276867 h 3944587"/>
                <a:gd name="connsiteX8" fmla="*/ 734515 w 1575068"/>
                <a:gd name="connsiteY8" fmla="*/ 3931970 h 3944587"/>
                <a:gd name="connsiteX9" fmla="*/ 340642 w 1575068"/>
                <a:gd name="connsiteY9" fmla="*/ 3944587 h 3944587"/>
                <a:gd name="connsiteX10" fmla="*/ 328015 w 1575068"/>
                <a:gd name="connsiteY10" fmla="*/ 2097959 h 3944587"/>
                <a:gd name="connsiteX11" fmla="*/ 70 w 1575068"/>
                <a:gd name="connsiteY11" fmla="*/ 2097957 h 3944587"/>
                <a:gd name="connsiteX12" fmla="*/ 4465 w 1575068"/>
                <a:gd name="connsiteY12" fmla="*/ 316006 h 3944587"/>
                <a:gd name="connsiteX13" fmla="*/ 481836 w 1575068"/>
                <a:gd name="connsiteY13" fmla="*/ 0 h 3944587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59776 w 1575068"/>
                <a:gd name="connsiteY7" fmla="*/ 2276867 h 3942344"/>
                <a:gd name="connsiteX8" fmla="*/ 734515 w 1575068"/>
                <a:gd name="connsiteY8" fmla="*/ 3931970 h 3942344"/>
                <a:gd name="connsiteX9" fmla="*/ 378530 w 1575068"/>
                <a:gd name="connsiteY9" fmla="*/ 3931959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59776 w 1575068"/>
                <a:gd name="connsiteY7" fmla="*/ 2276867 h 3942344"/>
                <a:gd name="connsiteX8" fmla="*/ 734515 w 1575068"/>
                <a:gd name="connsiteY8" fmla="*/ 3931970 h 3942344"/>
                <a:gd name="connsiteX9" fmla="*/ 365903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59776 w 1575068"/>
                <a:gd name="connsiteY7" fmla="*/ 2276867 h 3942344"/>
                <a:gd name="connsiteX8" fmla="*/ 734515 w 1575068"/>
                <a:gd name="connsiteY8" fmla="*/ 3931970 h 3942344"/>
                <a:gd name="connsiteX9" fmla="*/ 340642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59776 w 1575068"/>
                <a:gd name="connsiteY7" fmla="*/ 227686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21888 w 1575068"/>
                <a:gd name="connsiteY7" fmla="*/ 2264240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684005 w 1575068"/>
                <a:gd name="connsiteY7" fmla="*/ 2264240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696632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34520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32404 w 1575068"/>
                <a:gd name="connsiteY6" fmla="*/ 2276872 h 3942344"/>
                <a:gd name="connsiteX7" fmla="*/ 759776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59776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97957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47148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72699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47148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22184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47148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72699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47148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70 w 1575068"/>
                <a:gd name="connsiteY11" fmla="*/ 2097957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6 w 1575068"/>
                <a:gd name="connsiteY0" fmla="*/ 0 h 3942344"/>
                <a:gd name="connsiteX1" fmla="*/ 1573881 w 1575068"/>
                <a:gd name="connsiteY1" fmla="*/ 521517 h 3942344"/>
                <a:gd name="connsiteX2" fmla="*/ 1575068 w 1575068"/>
                <a:gd name="connsiteY2" fmla="*/ 2072699 h 3942344"/>
                <a:gd name="connsiteX3" fmla="*/ 1319765 w 1575068"/>
                <a:gd name="connsiteY3" fmla="*/ 2097957 h 3942344"/>
                <a:gd name="connsiteX4" fmla="*/ 1319764 w 1575068"/>
                <a:gd name="connsiteY4" fmla="*/ 3942343 h 3942344"/>
                <a:gd name="connsiteX5" fmla="*/ 919771 w 1575068"/>
                <a:gd name="connsiteY5" fmla="*/ 3929716 h 3942344"/>
                <a:gd name="connsiteX6" fmla="*/ 919776 w 1575068"/>
                <a:gd name="connsiteY6" fmla="*/ 2251613 h 3942344"/>
                <a:gd name="connsiteX7" fmla="*/ 747148 w 1575068"/>
                <a:gd name="connsiteY7" fmla="*/ 2251607 h 3942344"/>
                <a:gd name="connsiteX8" fmla="*/ 734515 w 1575068"/>
                <a:gd name="connsiteY8" fmla="*/ 3931970 h 3942344"/>
                <a:gd name="connsiteX9" fmla="*/ 328015 w 1575068"/>
                <a:gd name="connsiteY9" fmla="*/ 3931960 h 3942344"/>
                <a:gd name="connsiteX10" fmla="*/ 328015 w 1575068"/>
                <a:gd name="connsiteY10" fmla="*/ 2097959 h 3942344"/>
                <a:gd name="connsiteX11" fmla="*/ 69 w 1575068"/>
                <a:gd name="connsiteY11" fmla="*/ 2060066 h 3942344"/>
                <a:gd name="connsiteX12" fmla="*/ 4465 w 1575068"/>
                <a:gd name="connsiteY12" fmla="*/ 316006 h 3942344"/>
                <a:gd name="connsiteX13" fmla="*/ 481836 w 1575068"/>
                <a:gd name="connsiteY13" fmla="*/ 0 h 3942344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28016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32774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56564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42290 w 1575069"/>
                <a:gd name="connsiteY9" fmla="*/ 3927202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37532 w 1575069"/>
                <a:gd name="connsiteY9" fmla="*/ 3927202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08983 w 1575069"/>
                <a:gd name="connsiteY9" fmla="*/ 3922444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13741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47149 w 1575069"/>
                <a:gd name="connsiteY7" fmla="*/ 2251607 h 3942343"/>
                <a:gd name="connsiteX8" fmla="*/ 734516 w 1575069"/>
                <a:gd name="connsiteY8" fmla="*/ 3931970 h 3942343"/>
                <a:gd name="connsiteX9" fmla="*/ 313741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28116 w 1575069"/>
                <a:gd name="connsiteY7" fmla="*/ 2251608 h 3942343"/>
                <a:gd name="connsiteX8" fmla="*/ 734516 w 1575069"/>
                <a:gd name="connsiteY8" fmla="*/ 3931970 h 3942343"/>
                <a:gd name="connsiteX9" fmla="*/ 313741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18600 w 1575069"/>
                <a:gd name="connsiteY7" fmla="*/ 2251608 h 3942343"/>
                <a:gd name="connsiteX8" fmla="*/ 734516 w 1575069"/>
                <a:gd name="connsiteY8" fmla="*/ 3931970 h 3942343"/>
                <a:gd name="connsiteX9" fmla="*/ 313741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42343"/>
                <a:gd name="connsiteX1" fmla="*/ 1573882 w 1575069"/>
                <a:gd name="connsiteY1" fmla="*/ 521517 h 3942343"/>
                <a:gd name="connsiteX2" fmla="*/ 1575069 w 1575069"/>
                <a:gd name="connsiteY2" fmla="*/ 2072699 h 3942343"/>
                <a:gd name="connsiteX3" fmla="*/ 1319766 w 1575069"/>
                <a:gd name="connsiteY3" fmla="*/ 2097957 h 3942343"/>
                <a:gd name="connsiteX4" fmla="*/ 1319765 w 1575069"/>
                <a:gd name="connsiteY4" fmla="*/ 3942343 h 3942343"/>
                <a:gd name="connsiteX5" fmla="*/ 919772 w 1575069"/>
                <a:gd name="connsiteY5" fmla="*/ 3929716 h 3942343"/>
                <a:gd name="connsiteX6" fmla="*/ 919777 w 1575069"/>
                <a:gd name="connsiteY6" fmla="*/ 2251613 h 3942343"/>
                <a:gd name="connsiteX7" fmla="*/ 732874 w 1575069"/>
                <a:gd name="connsiteY7" fmla="*/ 2256366 h 3942343"/>
                <a:gd name="connsiteX8" fmla="*/ 734516 w 1575069"/>
                <a:gd name="connsiteY8" fmla="*/ 3931970 h 3942343"/>
                <a:gd name="connsiteX9" fmla="*/ 313741 w 1575069"/>
                <a:gd name="connsiteY9" fmla="*/ 3931960 h 3942343"/>
                <a:gd name="connsiteX10" fmla="*/ 328016 w 1575069"/>
                <a:gd name="connsiteY10" fmla="*/ 2097959 h 3942343"/>
                <a:gd name="connsiteX11" fmla="*/ 70 w 1575069"/>
                <a:gd name="connsiteY11" fmla="*/ 2060066 h 3942343"/>
                <a:gd name="connsiteX12" fmla="*/ 4466 w 1575069"/>
                <a:gd name="connsiteY12" fmla="*/ 316006 h 3942343"/>
                <a:gd name="connsiteX13" fmla="*/ 481837 w 1575069"/>
                <a:gd name="connsiteY13" fmla="*/ 0 h 3942343"/>
                <a:gd name="connsiteX0" fmla="*/ 481837 w 1575069"/>
                <a:gd name="connsiteY0" fmla="*/ 0 h 3931970"/>
                <a:gd name="connsiteX1" fmla="*/ 1573882 w 1575069"/>
                <a:gd name="connsiteY1" fmla="*/ 521517 h 3931970"/>
                <a:gd name="connsiteX2" fmla="*/ 1575069 w 1575069"/>
                <a:gd name="connsiteY2" fmla="*/ 2072699 h 3931970"/>
                <a:gd name="connsiteX3" fmla="*/ 1319766 w 1575069"/>
                <a:gd name="connsiteY3" fmla="*/ 2097957 h 3931970"/>
                <a:gd name="connsiteX4" fmla="*/ 1315007 w 1575069"/>
                <a:gd name="connsiteY4" fmla="*/ 3928069 h 3931970"/>
                <a:gd name="connsiteX5" fmla="*/ 919772 w 1575069"/>
                <a:gd name="connsiteY5" fmla="*/ 3929716 h 3931970"/>
                <a:gd name="connsiteX6" fmla="*/ 919777 w 1575069"/>
                <a:gd name="connsiteY6" fmla="*/ 2251613 h 3931970"/>
                <a:gd name="connsiteX7" fmla="*/ 732874 w 1575069"/>
                <a:gd name="connsiteY7" fmla="*/ 2256366 h 3931970"/>
                <a:gd name="connsiteX8" fmla="*/ 734516 w 1575069"/>
                <a:gd name="connsiteY8" fmla="*/ 3931970 h 3931970"/>
                <a:gd name="connsiteX9" fmla="*/ 313741 w 1575069"/>
                <a:gd name="connsiteY9" fmla="*/ 3931960 h 3931970"/>
                <a:gd name="connsiteX10" fmla="*/ 328016 w 1575069"/>
                <a:gd name="connsiteY10" fmla="*/ 2097959 h 3931970"/>
                <a:gd name="connsiteX11" fmla="*/ 70 w 1575069"/>
                <a:gd name="connsiteY11" fmla="*/ 2060066 h 3931970"/>
                <a:gd name="connsiteX12" fmla="*/ 4466 w 1575069"/>
                <a:gd name="connsiteY12" fmla="*/ 316006 h 3931970"/>
                <a:gd name="connsiteX13" fmla="*/ 481837 w 1575069"/>
                <a:gd name="connsiteY13" fmla="*/ 0 h 3931970"/>
                <a:gd name="connsiteX0" fmla="*/ 481837 w 1575069"/>
                <a:gd name="connsiteY0" fmla="*/ 0 h 3931970"/>
                <a:gd name="connsiteX1" fmla="*/ 1573882 w 1575069"/>
                <a:gd name="connsiteY1" fmla="*/ 521517 h 3931970"/>
                <a:gd name="connsiteX2" fmla="*/ 1575069 w 1575069"/>
                <a:gd name="connsiteY2" fmla="*/ 2072699 h 3931970"/>
                <a:gd name="connsiteX3" fmla="*/ 1319766 w 1575069"/>
                <a:gd name="connsiteY3" fmla="*/ 2097957 h 3931970"/>
                <a:gd name="connsiteX4" fmla="*/ 1315007 w 1575069"/>
                <a:gd name="connsiteY4" fmla="*/ 3928069 h 3931970"/>
                <a:gd name="connsiteX5" fmla="*/ 919772 w 1575069"/>
                <a:gd name="connsiteY5" fmla="*/ 3882135 h 3931970"/>
                <a:gd name="connsiteX6" fmla="*/ 919777 w 1575069"/>
                <a:gd name="connsiteY6" fmla="*/ 2251613 h 3931970"/>
                <a:gd name="connsiteX7" fmla="*/ 732874 w 1575069"/>
                <a:gd name="connsiteY7" fmla="*/ 2256366 h 3931970"/>
                <a:gd name="connsiteX8" fmla="*/ 734516 w 1575069"/>
                <a:gd name="connsiteY8" fmla="*/ 3931970 h 3931970"/>
                <a:gd name="connsiteX9" fmla="*/ 313741 w 1575069"/>
                <a:gd name="connsiteY9" fmla="*/ 3931960 h 3931970"/>
                <a:gd name="connsiteX10" fmla="*/ 328016 w 1575069"/>
                <a:gd name="connsiteY10" fmla="*/ 2097959 h 3931970"/>
                <a:gd name="connsiteX11" fmla="*/ 70 w 1575069"/>
                <a:gd name="connsiteY11" fmla="*/ 2060066 h 3931970"/>
                <a:gd name="connsiteX12" fmla="*/ 4466 w 1575069"/>
                <a:gd name="connsiteY12" fmla="*/ 316006 h 3931970"/>
                <a:gd name="connsiteX13" fmla="*/ 481837 w 1575069"/>
                <a:gd name="connsiteY13" fmla="*/ 0 h 3931970"/>
                <a:gd name="connsiteX0" fmla="*/ 481837 w 1575069"/>
                <a:gd name="connsiteY0" fmla="*/ 0 h 3931970"/>
                <a:gd name="connsiteX1" fmla="*/ 1573882 w 1575069"/>
                <a:gd name="connsiteY1" fmla="*/ 521517 h 3931970"/>
                <a:gd name="connsiteX2" fmla="*/ 1575069 w 1575069"/>
                <a:gd name="connsiteY2" fmla="*/ 2072699 h 3931970"/>
                <a:gd name="connsiteX3" fmla="*/ 1319766 w 1575069"/>
                <a:gd name="connsiteY3" fmla="*/ 2097957 h 3931970"/>
                <a:gd name="connsiteX4" fmla="*/ 1310249 w 1575069"/>
                <a:gd name="connsiteY4" fmla="*/ 3885246 h 3931970"/>
                <a:gd name="connsiteX5" fmla="*/ 919772 w 1575069"/>
                <a:gd name="connsiteY5" fmla="*/ 3882135 h 3931970"/>
                <a:gd name="connsiteX6" fmla="*/ 919777 w 1575069"/>
                <a:gd name="connsiteY6" fmla="*/ 2251613 h 3931970"/>
                <a:gd name="connsiteX7" fmla="*/ 732874 w 1575069"/>
                <a:gd name="connsiteY7" fmla="*/ 2256366 h 3931970"/>
                <a:gd name="connsiteX8" fmla="*/ 734516 w 1575069"/>
                <a:gd name="connsiteY8" fmla="*/ 3931970 h 3931970"/>
                <a:gd name="connsiteX9" fmla="*/ 313741 w 1575069"/>
                <a:gd name="connsiteY9" fmla="*/ 3931960 h 3931970"/>
                <a:gd name="connsiteX10" fmla="*/ 328016 w 1575069"/>
                <a:gd name="connsiteY10" fmla="*/ 2097959 h 3931970"/>
                <a:gd name="connsiteX11" fmla="*/ 70 w 1575069"/>
                <a:gd name="connsiteY11" fmla="*/ 2060066 h 3931970"/>
                <a:gd name="connsiteX12" fmla="*/ 4466 w 1575069"/>
                <a:gd name="connsiteY12" fmla="*/ 316006 h 3931970"/>
                <a:gd name="connsiteX13" fmla="*/ 481837 w 1575069"/>
                <a:gd name="connsiteY13" fmla="*/ 0 h 3931970"/>
                <a:gd name="connsiteX0" fmla="*/ 481837 w 1575069"/>
                <a:gd name="connsiteY0" fmla="*/ 0 h 3931970"/>
                <a:gd name="connsiteX1" fmla="*/ 1573882 w 1575069"/>
                <a:gd name="connsiteY1" fmla="*/ 521517 h 3931970"/>
                <a:gd name="connsiteX2" fmla="*/ 1575069 w 1575069"/>
                <a:gd name="connsiteY2" fmla="*/ 2072699 h 3931970"/>
                <a:gd name="connsiteX3" fmla="*/ 1319766 w 1575069"/>
                <a:gd name="connsiteY3" fmla="*/ 2097957 h 3931970"/>
                <a:gd name="connsiteX4" fmla="*/ 1310249 w 1575069"/>
                <a:gd name="connsiteY4" fmla="*/ 3885246 h 3931970"/>
                <a:gd name="connsiteX5" fmla="*/ 919772 w 1575069"/>
                <a:gd name="connsiteY5" fmla="*/ 3882135 h 3931970"/>
                <a:gd name="connsiteX6" fmla="*/ 919777 w 1575069"/>
                <a:gd name="connsiteY6" fmla="*/ 2251613 h 3931970"/>
                <a:gd name="connsiteX7" fmla="*/ 732874 w 1575069"/>
                <a:gd name="connsiteY7" fmla="*/ 2256366 h 3931970"/>
                <a:gd name="connsiteX8" fmla="*/ 734516 w 1575069"/>
                <a:gd name="connsiteY8" fmla="*/ 3931970 h 3931970"/>
                <a:gd name="connsiteX9" fmla="*/ 313741 w 1575069"/>
                <a:gd name="connsiteY9" fmla="*/ 3931960 h 3931970"/>
                <a:gd name="connsiteX10" fmla="*/ 328016 w 1575069"/>
                <a:gd name="connsiteY10" fmla="*/ 2097959 h 3931970"/>
                <a:gd name="connsiteX11" fmla="*/ 70 w 1575069"/>
                <a:gd name="connsiteY11" fmla="*/ 2060066 h 3931970"/>
                <a:gd name="connsiteX12" fmla="*/ 4466 w 1575069"/>
                <a:gd name="connsiteY12" fmla="*/ 316006 h 3931970"/>
                <a:gd name="connsiteX13" fmla="*/ 481837 w 1575069"/>
                <a:gd name="connsiteY13" fmla="*/ 0 h 3931970"/>
                <a:gd name="connsiteX0" fmla="*/ 481837 w 1575069"/>
                <a:gd name="connsiteY0" fmla="*/ 0 h 3931970"/>
                <a:gd name="connsiteX1" fmla="*/ 1573882 w 1575069"/>
                <a:gd name="connsiteY1" fmla="*/ 521517 h 3931970"/>
                <a:gd name="connsiteX2" fmla="*/ 1575069 w 1575069"/>
                <a:gd name="connsiteY2" fmla="*/ 2072699 h 3931970"/>
                <a:gd name="connsiteX3" fmla="*/ 1319766 w 1575069"/>
                <a:gd name="connsiteY3" fmla="*/ 2097957 h 3931970"/>
                <a:gd name="connsiteX4" fmla="*/ 1315007 w 1575069"/>
                <a:gd name="connsiteY4" fmla="*/ 3885246 h 3931970"/>
                <a:gd name="connsiteX5" fmla="*/ 919772 w 1575069"/>
                <a:gd name="connsiteY5" fmla="*/ 3882135 h 3931970"/>
                <a:gd name="connsiteX6" fmla="*/ 919777 w 1575069"/>
                <a:gd name="connsiteY6" fmla="*/ 2251613 h 3931970"/>
                <a:gd name="connsiteX7" fmla="*/ 732874 w 1575069"/>
                <a:gd name="connsiteY7" fmla="*/ 2256366 h 3931970"/>
                <a:gd name="connsiteX8" fmla="*/ 734516 w 1575069"/>
                <a:gd name="connsiteY8" fmla="*/ 3931970 h 3931970"/>
                <a:gd name="connsiteX9" fmla="*/ 313741 w 1575069"/>
                <a:gd name="connsiteY9" fmla="*/ 3931960 h 3931970"/>
                <a:gd name="connsiteX10" fmla="*/ 328016 w 1575069"/>
                <a:gd name="connsiteY10" fmla="*/ 2097959 h 3931970"/>
                <a:gd name="connsiteX11" fmla="*/ 70 w 1575069"/>
                <a:gd name="connsiteY11" fmla="*/ 2060066 h 3931970"/>
                <a:gd name="connsiteX12" fmla="*/ 4466 w 1575069"/>
                <a:gd name="connsiteY12" fmla="*/ 316006 h 3931970"/>
                <a:gd name="connsiteX13" fmla="*/ 481837 w 1575069"/>
                <a:gd name="connsiteY13" fmla="*/ 0 h 3931970"/>
                <a:gd name="connsiteX0" fmla="*/ 481837 w 1575069"/>
                <a:gd name="connsiteY0" fmla="*/ 0 h 4000521"/>
                <a:gd name="connsiteX1" fmla="*/ 1573882 w 1575069"/>
                <a:gd name="connsiteY1" fmla="*/ 521517 h 4000521"/>
                <a:gd name="connsiteX2" fmla="*/ 1575069 w 1575069"/>
                <a:gd name="connsiteY2" fmla="*/ 2072699 h 4000521"/>
                <a:gd name="connsiteX3" fmla="*/ 1319766 w 1575069"/>
                <a:gd name="connsiteY3" fmla="*/ 2097957 h 4000521"/>
                <a:gd name="connsiteX4" fmla="*/ 1315007 w 1575069"/>
                <a:gd name="connsiteY4" fmla="*/ 3885246 h 4000521"/>
                <a:gd name="connsiteX5" fmla="*/ 919772 w 1575069"/>
                <a:gd name="connsiteY5" fmla="*/ 3882135 h 4000521"/>
                <a:gd name="connsiteX6" fmla="*/ 919777 w 1575069"/>
                <a:gd name="connsiteY6" fmla="*/ 2251613 h 4000521"/>
                <a:gd name="connsiteX7" fmla="*/ 732874 w 1575069"/>
                <a:gd name="connsiteY7" fmla="*/ 2256366 h 4000521"/>
                <a:gd name="connsiteX8" fmla="*/ 734516 w 1575069"/>
                <a:gd name="connsiteY8" fmla="*/ 3931970 h 4000521"/>
                <a:gd name="connsiteX9" fmla="*/ 313741 w 1575069"/>
                <a:gd name="connsiteY9" fmla="*/ 3931960 h 4000521"/>
                <a:gd name="connsiteX10" fmla="*/ 328016 w 1575069"/>
                <a:gd name="connsiteY10" fmla="*/ 2097959 h 4000521"/>
                <a:gd name="connsiteX11" fmla="*/ 70 w 1575069"/>
                <a:gd name="connsiteY11" fmla="*/ 2060066 h 4000521"/>
                <a:gd name="connsiteX12" fmla="*/ 4466 w 1575069"/>
                <a:gd name="connsiteY12" fmla="*/ 316006 h 4000521"/>
                <a:gd name="connsiteX13" fmla="*/ 481837 w 1575069"/>
                <a:gd name="connsiteY13" fmla="*/ 0 h 4000521"/>
                <a:gd name="connsiteX0" fmla="*/ 481837 w 1575069"/>
                <a:gd name="connsiteY0" fmla="*/ 0 h 4051134"/>
                <a:gd name="connsiteX1" fmla="*/ 1573882 w 1575069"/>
                <a:gd name="connsiteY1" fmla="*/ 521517 h 4051134"/>
                <a:gd name="connsiteX2" fmla="*/ 1575069 w 1575069"/>
                <a:gd name="connsiteY2" fmla="*/ 2072699 h 4051134"/>
                <a:gd name="connsiteX3" fmla="*/ 1319766 w 1575069"/>
                <a:gd name="connsiteY3" fmla="*/ 2097957 h 4051134"/>
                <a:gd name="connsiteX4" fmla="*/ 1315007 w 1575069"/>
                <a:gd name="connsiteY4" fmla="*/ 3885246 h 4051134"/>
                <a:gd name="connsiteX5" fmla="*/ 919772 w 1575069"/>
                <a:gd name="connsiteY5" fmla="*/ 3882135 h 4051134"/>
                <a:gd name="connsiteX6" fmla="*/ 919777 w 1575069"/>
                <a:gd name="connsiteY6" fmla="*/ 2251613 h 4051134"/>
                <a:gd name="connsiteX7" fmla="*/ 732874 w 1575069"/>
                <a:gd name="connsiteY7" fmla="*/ 2256366 h 4051134"/>
                <a:gd name="connsiteX8" fmla="*/ 734516 w 1575069"/>
                <a:gd name="connsiteY8" fmla="*/ 3931970 h 4051134"/>
                <a:gd name="connsiteX9" fmla="*/ 313741 w 1575069"/>
                <a:gd name="connsiteY9" fmla="*/ 3931960 h 4051134"/>
                <a:gd name="connsiteX10" fmla="*/ 328016 w 1575069"/>
                <a:gd name="connsiteY10" fmla="*/ 2097959 h 4051134"/>
                <a:gd name="connsiteX11" fmla="*/ 70 w 1575069"/>
                <a:gd name="connsiteY11" fmla="*/ 2060066 h 4051134"/>
                <a:gd name="connsiteX12" fmla="*/ 4466 w 1575069"/>
                <a:gd name="connsiteY12" fmla="*/ 316006 h 4051134"/>
                <a:gd name="connsiteX13" fmla="*/ 481837 w 1575069"/>
                <a:gd name="connsiteY13" fmla="*/ 0 h 4051134"/>
                <a:gd name="connsiteX0" fmla="*/ 481837 w 1575069"/>
                <a:gd name="connsiteY0" fmla="*/ 0 h 4066772"/>
                <a:gd name="connsiteX1" fmla="*/ 1573882 w 1575069"/>
                <a:gd name="connsiteY1" fmla="*/ 521517 h 4066772"/>
                <a:gd name="connsiteX2" fmla="*/ 1575069 w 1575069"/>
                <a:gd name="connsiteY2" fmla="*/ 2072699 h 4066772"/>
                <a:gd name="connsiteX3" fmla="*/ 1319766 w 1575069"/>
                <a:gd name="connsiteY3" fmla="*/ 2097957 h 4066772"/>
                <a:gd name="connsiteX4" fmla="*/ 1315007 w 1575069"/>
                <a:gd name="connsiteY4" fmla="*/ 3885246 h 4066772"/>
                <a:gd name="connsiteX5" fmla="*/ 919772 w 1575069"/>
                <a:gd name="connsiteY5" fmla="*/ 3882135 h 4066772"/>
                <a:gd name="connsiteX6" fmla="*/ 919777 w 1575069"/>
                <a:gd name="connsiteY6" fmla="*/ 2251613 h 4066772"/>
                <a:gd name="connsiteX7" fmla="*/ 732874 w 1575069"/>
                <a:gd name="connsiteY7" fmla="*/ 2256366 h 4066772"/>
                <a:gd name="connsiteX8" fmla="*/ 734516 w 1575069"/>
                <a:gd name="connsiteY8" fmla="*/ 3931970 h 4066772"/>
                <a:gd name="connsiteX9" fmla="*/ 313741 w 1575069"/>
                <a:gd name="connsiteY9" fmla="*/ 3931960 h 4066772"/>
                <a:gd name="connsiteX10" fmla="*/ 328016 w 1575069"/>
                <a:gd name="connsiteY10" fmla="*/ 2097959 h 4066772"/>
                <a:gd name="connsiteX11" fmla="*/ 70 w 1575069"/>
                <a:gd name="connsiteY11" fmla="*/ 2060066 h 4066772"/>
                <a:gd name="connsiteX12" fmla="*/ 4466 w 1575069"/>
                <a:gd name="connsiteY12" fmla="*/ 316006 h 4066772"/>
                <a:gd name="connsiteX13" fmla="*/ 481837 w 1575069"/>
                <a:gd name="connsiteY13" fmla="*/ 0 h 4066772"/>
                <a:gd name="connsiteX0" fmla="*/ 481837 w 1575069"/>
                <a:gd name="connsiteY0" fmla="*/ 0 h 4068321"/>
                <a:gd name="connsiteX1" fmla="*/ 1573882 w 1575069"/>
                <a:gd name="connsiteY1" fmla="*/ 521517 h 4068321"/>
                <a:gd name="connsiteX2" fmla="*/ 1575069 w 1575069"/>
                <a:gd name="connsiteY2" fmla="*/ 2072699 h 4068321"/>
                <a:gd name="connsiteX3" fmla="*/ 1319766 w 1575069"/>
                <a:gd name="connsiteY3" fmla="*/ 2097957 h 4068321"/>
                <a:gd name="connsiteX4" fmla="*/ 1315007 w 1575069"/>
                <a:gd name="connsiteY4" fmla="*/ 3885246 h 4068321"/>
                <a:gd name="connsiteX5" fmla="*/ 919772 w 1575069"/>
                <a:gd name="connsiteY5" fmla="*/ 3882135 h 4068321"/>
                <a:gd name="connsiteX6" fmla="*/ 919777 w 1575069"/>
                <a:gd name="connsiteY6" fmla="*/ 2251613 h 4068321"/>
                <a:gd name="connsiteX7" fmla="*/ 732874 w 1575069"/>
                <a:gd name="connsiteY7" fmla="*/ 2256366 h 4068321"/>
                <a:gd name="connsiteX8" fmla="*/ 734516 w 1575069"/>
                <a:gd name="connsiteY8" fmla="*/ 3931970 h 4068321"/>
                <a:gd name="connsiteX9" fmla="*/ 313741 w 1575069"/>
                <a:gd name="connsiteY9" fmla="*/ 3931960 h 4068321"/>
                <a:gd name="connsiteX10" fmla="*/ 328016 w 1575069"/>
                <a:gd name="connsiteY10" fmla="*/ 2097959 h 4068321"/>
                <a:gd name="connsiteX11" fmla="*/ 70 w 1575069"/>
                <a:gd name="connsiteY11" fmla="*/ 2060066 h 4068321"/>
                <a:gd name="connsiteX12" fmla="*/ 4466 w 1575069"/>
                <a:gd name="connsiteY12" fmla="*/ 316006 h 4068321"/>
                <a:gd name="connsiteX13" fmla="*/ 481837 w 1575069"/>
                <a:gd name="connsiteY13" fmla="*/ 0 h 4068321"/>
                <a:gd name="connsiteX0" fmla="*/ 481837 w 1575069"/>
                <a:gd name="connsiteY0" fmla="*/ 0 h 3986938"/>
                <a:gd name="connsiteX1" fmla="*/ 1573882 w 1575069"/>
                <a:gd name="connsiteY1" fmla="*/ 521517 h 3986938"/>
                <a:gd name="connsiteX2" fmla="*/ 1575069 w 1575069"/>
                <a:gd name="connsiteY2" fmla="*/ 2072699 h 3986938"/>
                <a:gd name="connsiteX3" fmla="*/ 1319766 w 1575069"/>
                <a:gd name="connsiteY3" fmla="*/ 2097957 h 3986938"/>
                <a:gd name="connsiteX4" fmla="*/ 1315007 w 1575069"/>
                <a:gd name="connsiteY4" fmla="*/ 3885246 h 3986938"/>
                <a:gd name="connsiteX5" fmla="*/ 919772 w 1575069"/>
                <a:gd name="connsiteY5" fmla="*/ 3882135 h 3986938"/>
                <a:gd name="connsiteX6" fmla="*/ 919777 w 1575069"/>
                <a:gd name="connsiteY6" fmla="*/ 2251613 h 3986938"/>
                <a:gd name="connsiteX7" fmla="*/ 732874 w 1575069"/>
                <a:gd name="connsiteY7" fmla="*/ 2256366 h 3986938"/>
                <a:gd name="connsiteX8" fmla="*/ 734516 w 1575069"/>
                <a:gd name="connsiteY8" fmla="*/ 3931970 h 3986938"/>
                <a:gd name="connsiteX9" fmla="*/ 313741 w 1575069"/>
                <a:gd name="connsiteY9" fmla="*/ 3931960 h 3986938"/>
                <a:gd name="connsiteX10" fmla="*/ 328016 w 1575069"/>
                <a:gd name="connsiteY10" fmla="*/ 2097959 h 3986938"/>
                <a:gd name="connsiteX11" fmla="*/ 70 w 1575069"/>
                <a:gd name="connsiteY11" fmla="*/ 2060066 h 3986938"/>
                <a:gd name="connsiteX12" fmla="*/ 4466 w 1575069"/>
                <a:gd name="connsiteY12" fmla="*/ 316006 h 3986938"/>
                <a:gd name="connsiteX13" fmla="*/ 481837 w 1575069"/>
                <a:gd name="connsiteY13" fmla="*/ 0 h 3986938"/>
                <a:gd name="connsiteX0" fmla="*/ 481837 w 1575069"/>
                <a:gd name="connsiteY0" fmla="*/ 0 h 3991004"/>
                <a:gd name="connsiteX1" fmla="*/ 1573882 w 1575069"/>
                <a:gd name="connsiteY1" fmla="*/ 521517 h 3991004"/>
                <a:gd name="connsiteX2" fmla="*/ 1575069 w 1575069"/>
                <a:gd name="connsiteY2" fmla="*/ 2072699 h 3991004"/>
                <a:gd name="connsiteX3" fmla="*/ 1319766 w 1575069"/>
                <a:gd name="connsiteY3" fmla="*/ 2097957 h 3991004"/>
                <a:gd name="connsiteX4" fmla="*/ 1315007 w 1575069"/>
                <a:gd name="connsiteY4" fmla="*/ 3885246 h 3991004"/>
                <a:gd name="connsiteX5" fmla="*/ 919772 w 1575069"/>
                <a:gd name="connsiteY5" fmla="*/ 3882135 h 3991004"/>
                <a:gd name="connsiteX6" fmla="*/ 919777 w 1575069"/>
                <a:gd name="connsiteY6" fmla="*/ 2251613 h 3991004"/>
                <a:gd name="connsiteX7" fmla="*/ 732874 w 1575069"/>
                <a:gd name="connsiteY7" fmla="*/ 2256366 h 3991004"/>
                <a:gd name="connsiteX8" fmla="*/ 734516 w 1575069"/>
                <a:gd name="connsiteY8" fmla="*/ 3931970 h 3991004"/>
                <a:gd name="connsiteX9" fmla="*/ 313741 w 1575069"/>
                <a:gd name="connsiteY9" fmla="*/ 3931960 h 3991004"/>
                <a:gd name="connsiteX10" fmla="*/ 328016 w 1575069"/>
                <a:gd name="connsiteY10" fmla="*/ 2097959 h 3991004"/>
                <a:gd name="connsiteX11" fmla="*/ 70 w 1575069"/>
                <a:gd name="connsiteY11" fmla="*/ 2060066 h 3991004"/>
                <a:gd name="connsiteX12" fmla="*/ 4466 w 1575069"/>
                <a:gd name="connsiteY12" fmla="*/ 316006 h 3991004"/>
                <a:gd name="connsiteX13" fmla="*/ 481837 w 1575069"/>
                <a:gd name="connsiteY13" fmla="*/ 0 h 3991004"/>
                <a:gd name="connsiteX0" fmla="*/ 481837 w 1575069"/>
                <a:gd name="connsiteY0" fmla="*/ 0 h 3973071"/>
                <a:gd name="connsiteX1" fmla="*/ 1573882 w 1575069"/>
                <a:gd name="connsiteY1" fmla="*/ 521517 h 3973071"/>
                <a:gd name="connsiteX2" fmla="*/ 1575069 w 1575069"/>
                <a:gd name="connsiteY2" fmla="*/ 2072699 h 3973071"/>
                <a:gd name="connsiteX3" fmla="*/ 1319766 w 1575069"/>
                <a:gd name="connsiteY3" fmla="*/ 2097957 h 3973071"/>
                <a:gd name="connsiteX4" fmla="*/ 1324523 w 1575069"/>
                <a:gd name="connsiteY4" fmla="*/ 3828149 h 3973071"/>
                <a:gd name="connsiteX5" fmla="*/ 919772 w 1575069"/>
                <a:gd name="connsiteY5" fmla="*/ 3882135 h 3973071"/>
                <a:gd name="connsiteX6" fmla="*/ 919777 w 1575069"/>
                <a:gd name="connsiteY6" fmla="*/ 2251613 h 3973071"/>
                <a:gd name="connsiteX7" fmla="*/ 732874 w 1575069"/>
                <a:gd name="connsiteY7" fmla="*/ 2256366 h 3973071"/>
                <a:gd name="connsiteX8" fmla="*/ 734516 w 1575069"/>
                <a:gd name="connsiteY8" fmla="*/ 3931970 h 3973071"/>
                <a:gd name="connsiteX9" fmla="*/ 313741 w 1575069"/>
                <a:gd name="connsiteY9" fmla="*/ 3931960 h 3973071"/>
                <a:gd name="connsiteX10" fmla="*/ 328016 w 1575069"/>
                <a:gd name="connsiteY10" fmla="*/ 2097959 h 3973071"/>
                <a:gd name="connsiteX11" fmla="*/ 70 w 1575069"/>
                <a:gd name="connsiteY11" fmla="*/ 2060066 h 3973071"/>
                <a:gd name="connsiteX12" fmla="*/ 4466 w 1575069"/>
                <a:gd name="connsiteY12" fmla="*/ 316006 h 3973071"/>
                <a:gd name="connsiteX13" fmla="*/ 481837 w 1575069"/>
                <a:gd name="connsiteY13" fmla="*/ 0 h 3973071"/>
                <a:gd name="connsiteX0" fmla="*/ 481837 w 1575069"/>
                <a:gd name="connsiteY0" fmla="*/ 0 h 4015246"/>
                <a:gd name="connsiteX1" fmla="*/ 1573882 w 1575069"/>
                <a:gd name="connsiteY1" fmla="*/ 521517 h 4015246"/>
                <a:gd name="connsiteX2" fmla="*/ 1575069 w 1575069"/>
                <a:gd name="connsiteY2" fmla="*/ 2072699 h 4015246"/>
                <a:gd name="connsiteX3" fmla="*/ 1319766 w 1575069"/>
                <a:gd name="connsiteY3" fmla="*/ 2097957 h 4015246"/>
                <a:gd name="connsiteX4" fmla="*/ 1324523 w 1575069"/>
                <a:gd name="connsiteY4" fmla="*/ 3828149 h 4015246"/>
                <a:gd name="connsiteX5" fmla="*/ 919772 w 1575069"/>
                <a:gd name="connsiteY5" fmla="*/ 3882135 h 4015246"/>
                <a:gd name="connsiteX6" fmla="*/ 919777 w 1575069"/>
                <a:gd name="connsiteY6" fmla="*/ 2251613 h 4015246"/>
                <a:gd name="connsiteX7" fmla="*/ 732874 w 1575069"/>
                <a:gd name="connsiteY7" fmla="*/ 2256366 h 4015246"/>
                <a:gd name="connsiteX8" fmla="*/ 734516 w 1575069"/>
                <a:gd name="connsiteY8" fmla="*/ 3931970 h 4015246"/>
                <a:gd name="connsiteX9" fmla="*/ 313741 w 1575069"/>
                <a:gd name="connsiteY9" fmla="*/ 3931960 h 4015246"/>
                <a:gd name="connsiteX10" fmla="*/ 328016 w 1575069"/>
                <a:gd name="connsiteY10" fmla="*/ 2097959 h 4015246"/>
                <a:gd name="connsiteX11" fmla="*/ 70 w 1575069"/>
                <a:gd name="connsiteY11" fmla="*/ 2060066 h 4015246"/>
                <a:gd name="connsiteX12" fmla="*/ 4466 w 1575069"/>
                <a:gd name="connsiteY12" fmla="*/ 316006 h 4015246"/>
                <a:gd name="connsiteX13" fmla="*/ 481837 w 1575069"/>
                <a:gd name="connsiteY13" fmla="*/ 0 h 4015246"/>
                <a:gd name="connsiteX0" fmla="*/ 481837 w 1575069"/>
                <a:gd name="connsiteY0" fmla="*/ 0 h 3994911"/>
                <a:gd name="connsiteX1" fmla="*/ 1573882 w 1575069"/>
                <a:gd name="connsiteY1" fmla="*/ 521517 h 3994911"/>
                <a:gd name="connsiteX2" fmla="*/ 1575069 w 1575069"/>
                <a:gd name="connsiteY2" fmla="*/ 2072699 h 3994911"/>
                <a:gd name="connsiteX3" fmla="*/ 1319766 w 1575069"/>
                <a:gd name="connsiteY3" fmla="*/ 2097957 h 3994911"/>
                <a:gd name="connsiteX4" fmla="*/ 1324523 w 1575069"/>
                <a:gd name="connsiteY4" fmla="*/ 3828149 h 3994911"/>
                <a:gd name="connsiteX5" fmla="*/ 919772 w 1575069"/>
                <a:gd name="connsiteY5" fmla="*/ 3844070 h 3994911"/>
                <a:gd name="connsiteX6" fmla="*/ 919777 w 1575069"/>
                <a:gd name="connsiteY6" fmla="*/ 2251613 h 3994911"/>
                <a:gd name="connsiteX7" fmla="*/ 732874 w 1575069"/>
                <a:gd name="connsiteY7" fmla="*/ 2256366 h 3994911"/>
                <a:gd name="connsiteX8" fmla="*/ 734516 w 1575069"/>
                <a:gd name="connsiteY8" fmla="*/ 3931970 h 3994911"/>
                <a:gd name="connsiteX9" fmla="*/ 313741 w 1575069"/>
                <a:gd name="connsiteY9" fmla="*/ 3931960 h 3994911"/>
                <a:gd name="connsiteX10" fmla="*/ 328016 w 1575069"/>
                <a:gd name="connsiteY10" fmla="*/ 2097959 h 3994911"/>
                <a:gd name="connsiteX11" fmla="*/ 70 w 1575069"/>
                <a:gd name="connsiteY11" fmla="*/ 2060066 h 3994911"/>
                <a:gd name="connsiteX12" fmla="*/ 4466 w 1575069"/>
                <a:gd name="connsiteY12" fmla="*/ 316006 h 3994911"/>
                <a:gd name="connsiteX13" fmla="*/ 481837 w 1575069"/>
                <a:gd name="connsiteY13" fmla="*/ 0 h 3994911"/>
                <a:gd name="connsiteX0" fmla="*/ 481837 w 1575069"/>
                <a:gd name="connsiteY0" fmla="*/ 0 h 3998501"/>
                <a:gd name="connsiteX1" fmla="*/ 1573882 w 1575069"/>
                <a:gd name="connsiteY1" fmla="*/ 521517 h 3998501"/>
                <a:gd name="connsiteX2" fmla="*/ 1575069 w 1575069"/>
                <a:gd name="connsiteY2" fmla="*/ 2072699 h 3998501"/>
                <a:gd name="connsiteX3" fmla="*/ 1319766 w 1575069"/>
                <a:gd name="connsiteY3" fmla="*/ 2097957 h 3998501"/>
                <a:gd name="connsiteX4" fmla="*/ 1324523 w 1575069"/>
                <a:gd name="connsiteY4" fmla="*/ 3828149 h 3998501"/>
                <a:gd name="connsiteX5" fmla="*/ 919772 w 1575069"/>
                <a:gd name="connsiteY5" fmla="*/ 3844070 h 3998501"/>
                <a:gd name="connsiteX6" fmla="*/ 919777 w 1575069"/>
                <a:gd name="connsiteY6" fmla="*/ 2251613 h 3998501"/>
                <a:gd name="connsiteX7" fmla="*/ 732874 w 1575069"/>
                <a:gd name="connsiteY7" fmla="*/ 2256366 h 3998501"/>
                <a:gd name="connsiteX8" fmla="*/ 734516 w 1575069"/>
                <a:gd name="connsiteY8" fmla="*/ 3931970 h 3998501"/>
                <a:gd name="connsiteX9" fmla="*/ 313741 w 1575069"/>
                <a:gd name="connsiteY9" fmla="*/ 3931960 h 3998501"/>
                <a:gd name="connsiteX10" fmla="*/ 328016 w 1575069"/>
                <a:gd name="connsiteY10" fmla="*/ 2097959 h 3998501"/>
                <a:gd name="connsiteX11" fmla="*/ 70 w 1575069"/>
                <a:gd name="connsiteY11" fmla="*/ 2060066 h 3998501"/>
                <a:gd name="connsiteX12" fmla="*/ 4466 w 1575069"/>
                <a:gd name="connsiteY12" fmla="*/ 316006 h 3998501"/>
                <a:gd name="connsiteX13" fmla="*/ 481837 w 1575069"/>
                <a:gd name="connsiteY13" fmla="*/ 0 h 3998501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6 w 1575069"/>
                <a:gd name="connsiteY8" fmla="*/ 3931970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20242 w 1575069"/>
                <a:gd name="connsiteY8" fmla="*/ 3903421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20242 w 1575069"/>
                <a:gd name="connsiteY8" fmla="*/ 3931970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53549 w 1575069"/>
                <a:gd name="connsiteY8" fmla="*/ 3936728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67823 w 1575069"/>
                <a:gd name="connsiteY8" fmla="*/ 3936728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58307 w 1575069"/>
                <a:gd name="connsiteY8" fmla="*/ 3931970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941486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941486 h 3998502"/>
                <a:gd name="connsiteX9" fmla="*/ 313741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941486 h 3998502"/>
                <a:gd name="connsiteX9" fmla="*/ 323258 w 1575069"/>
                <a:gd name="connsiteY9" fmla="*/ 3931960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4040903"/>
                <a:gd name="connsiteX1" fmla="*/ 1573882 w 1575069"/>
                <a:gd name="connsiteY1" fmla="*/ 521517 h 4040903"/>
                <a:gd name="connsiteX2" fmla="*/ 1575069 w 1575069"/>
                <a:gd name="connsiteY2" fmla="*/ 2072699 h 4040903"/>
                <a:gd name="connsiteX3" fmla="*/ 1319766 w 1575069"/>
                <a:gd name="connsiteY3" fmla="*/ 2097957 h 4040903"/>
                <a:gd name="connsiteX4" fmla="*/ 1324523 w 1575069"/>
                <a:gd name="connsiteY4" fmla="*/ 3828149 h 4040903"/>
                <a:gd name="connsiteX5" fmla="*/ 919772 w 1575069"/>
                <a:gd name="connsiteY5" fmla="*/ 3844070 h 4040903"/>
                <a:gd name="connsiteX6" fmla="*/ 919777 w 1575069"/>
                <a:gd name="connsiteY6" fmla="*/ 2251613 h 4040903"/>
                <a:gd name="connsiteX7" fmla="*/ 732874 w 1575069"/>
                <a:gd name="connsiteY7" fmla="*/ 2256366 h 4040903"/>
                <a:gd name="connsiteX8" fmla="*/ 734517 w 1575069"/>
                <a:gd name="connsiteY8" fmla="*/ 3941486 h 4040903"/>
                <a:gd name="connsiteX9" fmla="*/ 323258 w 1575069"/>
                <a:gd name="connsiteY9" fmla="*/ 3931960 h 4040903"/>
                <a:gd name="connsiteX10" fmla="*/ 328016 w 1575069"/>
                <a:gd name="connsiteY10" fmla="*/ 2097959 h 4040903"/>
                <a:gd name="connsiteX11" fmla="*/ 70 w 1575069"/>
                <a:gd name="connsiteY11" fmla="*/ 2060066 h 4040903"/>
                <a:gd name="connsiteX12" fmla="*/ 4466 w 1575069"/>
                <a:gd name="connsiteY12" fmla="*/ 316006 h 4040903"/>
                <a:gd name="connsiteX13" fmla="*/ 481837 w 1575069"/>
                <a:gd name="connsiteY13" fmla="*/ 0 h 4040903"/>
                <a:gd name="connsiteX0" fmla="*/ 481837 w 1575069"/>
                <a:gd name="connsiteY0" fmla="*/ 0 h 4040903"/>
                <a:gd name="connsiteX1" fmla="*/ 1573882 w 1575069"/>
                <a:gd name="connsiteY1" fmla="*/ 521517 h 4040903"/>
                <a:gd name="connsiteX2" fmla="*/ 1575069 w 1575069"/>
                <a:gd name="connsiteY2" fmla="*/ 2072699 h 4040903"/>
                <a:gd name="connsiteX3" fmla="*/ 1319766 w 1575069"/>
                <a:gd name="connsiteY3" fmla="*/ 2097957 h 4040903"/>
                <a:gd name="connsiteX4" fmla="*/ 1324523 w 1575069"/>
                <a:gd name="connsiteY4" fmla="*/ 3828149 h 4040903"/>
                <a:gd name="connsiteX5" fmla="*/ 919772 w 1575069"/>
                <a:gd name="connsiteY5" fmla="*/ 3844070 h 4040903"/>
                <a:gd name="connsiteX6" fmla="*/ 919777 w 1575069"/>
                <a:gd name="connsiteY6" fmla="*/ 2251613 h 4040903"/>
                <a:gd name="connsiteX7" fmla="*/ 732874 w 1575069"/>
                <a:gd name="connsiteY7" fmla="*/ 2256366 h 4040903"/>
                <a:gd name="connsiteX8" fmla="*/ 734517 w 1575069"/>
                <a:gd name="connsiteY8" fmla="*/ 3941486 h 4040903"/>
                <a:gd name="connsiteX9" fmla="*/ 323258 w 1575069"/>
                <a:gd name="connsiteY9" fmla="*/ 3931960 h 4040903"/>
                <a:gd name="connsiteX10" fmla="*/ 328016 w 1575069"/>
                <a:gd name="connsiteY10" fmla="*/ 2097959 h 4040903"/>
                <a:gd name="connsiteX11" fmla="*/ 70 w 1575069"/>
                <a:gd name="connsiteY11" fmla="*/ 2060066 h 4040903"/>
                <a:gd name="connsiteX12" fmla="*/ 4466 w 1575069"/>
                <a:gd name="connsiteY12" fmla="*/ 316006 h 4040903"/>
                <a:gd name="connsiteX13" fmla="*/ 481837 w 1575069"/>
                <a:gd name="connsiteY13" fmla="*/ 0 h 4040903"/>
                <a:gd name="connsiteX0" fmla="*/ 481837 w 1575069"/>
                <a:gd name="connsiteY0" fmla="*/ 0 h 4120645"/>
                <a:gd name="connsiteX1" fmla="*/ 1573882 w 1575069"/>
                <a:gd name="connsiteY1" fmla="*/ 521517 h 4120645"/>
                <a:gd name="connsiteX2" fmla="*/ 1575069 w 1575069"/>
                <a:gd name="connsiteY2" fmla="*/ 2072699 h 4120645"/>
                <a:gd name="connsiteX3" fmla="*/ 1319766 w 1575069"/>
                <a:gd name="connsiteY3" fmla="*/ 2097957 h 4120645"/>
                <a:gd name="connsiteX4" fmla="*/ 1324523 w 1575069"/>
                <a:gd name="connsiteY4" fmla="*/ 3828149 h 4120645"/>
                <a:gd name="connsiteX5" fmla="*/ 919772 w 1575069"/>
                <a:gd name="connsiteY5" fmla="*/ 3844070 h 4120645"/>
                <a:gd name="connsiteX6" fmla="*/ 919777 w 1575069"/>
                <a:gd name="connsiteY6" fmla="*/ 2251613 h 4120645"/>
                <a:gd name="connsiteX7" fmla="*/ 732874 w 1575069"/>
                <a:gd name="connsiteY7" fmla="*/ 2256366 h 4120645"/>
                <a:gd name="connsiteX8" fmla="*/ 734517 w 1575069"/>
                <a:gd name="connsiteY8" fmla="*/ 3941486 h 4120645"/>
                <a:gd name="connsiteX9" fmla="*/ 323258 w 1575069"/>
                <a:gd name="connsiteY9" fmla="*/ 3931960 h 4120645"/>
                <a:gd name="connsiteX10" fmla="*/ 328016 w 1575069"/>
                <a:gd name="connsiteY10" fmla="*/ 2097959 h 4120645"/>
                <a:gd name="connsiteX11" fmla="*/ 70 w 1575069"/>
                <a:gd name="connsiteY11" fmla="*/ 2060066 h 4120645"/>
                <a:gd name="connsiteX12" fmla="*/ 4466 w 1575069"/>
                <a:gd name="connsiteY12" fmla="*/ 316006 h 4120645"/>
                <a:gd name="connsiteX13" fmla="*/ 481837 w 1575069"/>
                <a:gd name="connsiteY13" fmla="*/ 0 h 4120645"/>
                <a:gd name="connsiteX0" fmla="*/ 481837 w 1575069"/>
                <a:gd name="connsiteY0" fmla="*/ 0 h 4089344"/>
                <a:gd name="connsiteX1" fmla="*/ 1573882 w 1575069"/>
                <a:gd name="connsiteY1" fmla="*/ 521517 h 4089344"/>
                <a:gd name="connsiteX2" fmla="*/ 1575069 w 1575069"/>
                <a:gd name="connsiteY2" fmla="*/ 2072699 h 4089344"/>
                <a:gd name="connsiteX3" fmla="*/ 1319766 w 1575069"/>
                <a:gd name="connsiteY3" fmla="*/ 2097957 h 4089344"/>
                <a:gd name="connsiteX4" fmla="*/ 1324523 w 1575069"/>
                <a:gd name="connsiteY4" fmla="*/ 3828149 h 4089344"/>
                <a:gd name="connsiteX5" fmla="*/ 919772 w 1575069"/>
                <a:gd name="connsiteY5" fmla="*/ 3844070 h 4089344"/>
                <a:gd name="connsiteX6" fmla="*/ 919777 w 1575069"/>
                <a:gd name="connsiteY6" fmla="*/ 2251613 h 4089344"/>
                <a:gd name="connsiteX7" fmla="*/ 732874 w 1575069"/>
                <a:gd name="connsiteY7" fmla="*/ 2256366 h 4089344"/>
                <a:gd name="connsiteX8" fmla="*/ 734517 w 1575069"/>
                <a:gd name="connsiteY8" fmla="*/ 3874873 h 4089344"/>
                <a:gd name="connsiteX9" fmla="*/ 323258 w 1575069"/>
                <a:gd name="connsiteY9" fmla="*/ 3931960 h 4089344"/>
                <a:gd name="connsiteX10" fmla="*/ 328016 w 1575069"/>
                <a:gd name="connsiteY10" fmla="*/ 2097959 h 4089344"/>
                <a:gd name="connsiteX11" fmla="*/ 70 w 1575069"/>
                <a:gd name="connsiteY11" fmla="*/ 2060066 h 4089344"/>
                <a:gd name="connsiteX12" fmla="*/ 4466 w 1575069"/>
                <a:gd name="connsiteY12" fmla="*/ 316006 h 4089344"/>
                <a:gd name="connsiteX13" fmla="*/ 481837 w 1575069"/>
                <a:gd name="connsiteY13" fmla="*/ 0 h 4089344"/>
                <a:gd name="connsiteX0" fmla="*/ 481837 w 1575069"/>
                <a:gd name="connsiteY0" fmla="*/ 0 h 4065868"/>
                <a:gd name="connsiteX1" fmla="*/ 1573882 w 1575069"/>
                <a:gd name="connsiteY1" fmla="*/ 521517 h 4065868"/>
                <a:gd name="connsiteX2" fmla="*/ 1575069 w 1575069"/>
                <a:gd name="connsiteY2" fmla="*/ 2072699 h 4065868"/>
                <a:gd name="connsiteX3" fmla="*/ 1319766 w 1575069"/>
                <a:gd name="connsiteY3" fmla="*/ 2097957 h 4065868"/>
                <a:gd name="connsiteX4" fmla="*/ 1324523 w 1575069"/>
                <a:gd name="connsiteY4" fmla="*/ 3828149 h 4065868"/>
                <a:gd name="connsiteX5" fmla="*/ 919772 w 1575069"/>
                <a:gd name="connsiteY5" fmla="*/ 3844070 h 4065868"/>
                <a:gd name="connsiteX6" fmla="*/ 919777 w 1575069"/>
                <a:gd name="connsiteY6" fmla="*/ 2251613 h 4065868"/>
                <a:gd name="connsiteX7" fmla="*/ 732874 w 1575069"/>
                <a:gd name="connsiteY7" fmla="*/ 2256366 h 4065868"/>
                <a:gd name="connsiteX8" fmla="*/ 734517 w 1575069"/>
                <a:gd name="connsiteY8" fmla="*/ 3874873 h 4065868"/>
                <a:gd name="connsiteX9" fmla="*/ 313741 w 1575069"/>
                <a:gd name="connsiteY9" fmla="*/ 3889137 h 4065868"/>
                <a:gd name="connsiteX10" fmla="*/ 328016 w 1575069"/>
                <a:gd name="connsiteY10" fmla="*/ 2097959 h 4065868"/>
                <a:gd name="connsiteX11" fmla="*/ 70 w 1575069"/>
                <a:gd name="connsiteY11" fmla="*/ 2060066 h 4065868"/>
                <a:gd name="connsiteX12" fmla="*/ 4466 w 1575069"/>
                <a:gd name="connsiteY12" fmla="*/ 316006 h 4065868"/>
                <a:gd name="connsiteX13" fmla="*/ 481837 w 1575069"/>
                <a:gd name="connsiteY13" fmla="*/ 0 h 4065868"/>
                <a:gd name="connsiteX0" fmla="*/ 481837 w 1575069"/>
                <a:gd name="connsiteY0" fmla="*/ 0 h 4071365"/>
                <a:gd name="connsiteX1" fmla="*/ 1573882 w 1575069"/>
                <a:gd name="connsiteY1" fmla="*/ 521517 h 4071365"/>
                <a:gd name="connsiteX2" fmla="*/ 1575069 w 1575069"/>
                <a:gd name="connsiteY2" fmla="*/ 2072699 h 4071365"/>
                <a:gd name="connsiteX3" fmla="*/ 1319766 w 1575069"/>
                <a:gd name="connsiteY3" fmla="*/ 2097957 h 4071365"/>
                <a:gd name="connsiteX4" fmla="*/ 1324523 w 1575069"/>
                <a:gd name="connsiteY4" fmla="*/ 3828149 h 4071365"/>
                <a:gd name="connsiteX5" fmla="*/ 919772 w 1575069"/>
                <a:gd name="connsiteY5" fmla="*/ 3844070 h 4071365"/>
                <a:gd name="connsiteX6" fmla="*/ 919777 w 1575069"/>
                <a:gd name="connsiteY6" fmla="*/ 2251613 h 4071365"/>
                <a:gd name="connsiteX7" fmla="*/ 732874 w 1575069"/>
                <a:gd name="connsiteY7" fmla="*/ 2256366 h 4071365"/>
                <a:gd name="connsiteX8" fmla="*/ 734517 w 1575069"/>
                <a:gd name="connsiteY8" fmla="*/ 3874873 h 4071365"/>
                <a:gd name="connsiteX9" fmla="*/ 313741 w 1575069"/>
                <a:gd name="connsiteY9" fmla="*/ 3889137 h 4071365"/>
                <a:gd name="connsiteX10" fmla="*/ 328016 w 1575069"/>
                <a:gd name="connsiteY10" fmla="*/ 2097959 h 4071365"/>
                <a:gd name="connsiteX11" fmla="*/ 70 w 1575069"/>
                <a:gd name="connsiteY11" fmla="*/ 2060066 h 4071365"/>
                <a:gd name="connsiteX12" fmla="*/ 4466 w 1575069"/>
                <a:gd name="connsiteY12" fmla="*/ 316006 h 4071365"/>
                <a:gd name="connsiteX13" fmla="*/ 481837 w 1575069"/>
                <a:gd name="connsiteY13" fmla="*/ 0 h 4071365"/>
                <a:gd name="connsiteX0" fmla="*/ 481837 w 1575069"/>
                <a:gd name="connsiteY0" fmla="*/ 0 h 4025071"/>
                <a:gd name="connsiteX1" fmla="*/ 1573882 w 1575069"/>
                <a:gd name="connsiteY1" fmla="*/ 521517 h 4025071"/>
                <a:gd name="connsiteX2" fmla="*/ 1575069 w 1575069"/>
                <a:gd name="connsiteY2" fmla="*/ 2072699 h 4025071"/>
                <a:gd name="connsiteX3" fmla="*/ 1319766 w 1575069"/>
                <a:gd name="connsiteY3" fmla="*/ 2097957 h 4025071"/>
                <a:gd name="connsiteX4" fmla="*/ 1324523 w 1575069"/>
                <a:gd name="connsiteY4" fmla="*/ 3828149 h 4025071"/>
                <a:gd name="connsiteX5" fmla="*/ 919772 w 1575069"/>
                <a:gd name="connsiteY5" fmla="*/ 3844070 h 4025071"/>
                <a:gd name="connsiteX6" fmla="*/ 919777 w 1575069"/>
                <a:gd name="connsiteY6" fmla="*/ 2251613 h 4025071"/>
                <a:gd name="connsiteX7" fmla="*/ 732874 w 1575069"/>
                <a:gd name="connsiteY7" fmla="*/ 2256366 h 4025071"/>
                <a:gd name="connsiteX8" fmla="*/ 734517 w 1575069"/>
                <a:gd name="connsiteY8" fmla="*/ 3874873 h 4025071"/>
                <a:gd name="connsiteX9" fmla="*/ 313741 w 1575069"/>
                <a:gd name="connsiteY9" fmla="*/ 3889137 h 4025071"/>
                <a:gd name="connsiteX10" fmla="*/ 328016 w 1575069"/>
                <a:gd name="connsiteY10" fmla="*/ 2097959 h 4025071"/>
                <a:gd name="connsiteX11" fmla="*/ 70 w 1575069"/>
                <a:gd name="connsiteY11" fmla="*/ 2060066 h 4025071"/>
                <a:gd name="connsiteX12" fmla="*/ 4466 w 1575069"/>
                <a:gd name="connsiteY12" fmla="*/ 316006 h 4025071"/>
                <a:gd name="connsiteX13" fmla="*/ 481837 w 1575069"/>
                <a:gd name="connsiteY13" fmla="*/ 0 h 4025071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4000270"/>
                <a:gd name="connsiteX1" fmla="*/ 1573882 w 1575069"/>
                <a:gd name="connsiteY1" fmla="*/ 521517 h 4000270"/>
                <a:gd name="connsiteX2" fmla="*/ 1575069 w 1575069"/>
                <a:gd name="connsiteY2" fmla="*/ 2072699 h 4000270"/>
                <a:gd name="connsiteX3" fmla="*/ 1319766 w 1575069"/>
                <a:gd name="connsiteY3" fmla="*/ 2097957 h 4000270"/>
                <a:gd name="connsiteX4" fmla="*/ 1324523 w 1575069"/>
                <a:gd name="connsiteY4" fmla="*/ 3828149 h 4000270"/>
                <a:gd name="connsiteX5" fmla="*/ 919772 w 1575069"/>
                <a:gd name="connsiteY5" fmla="*/ 3844070 h 4000270"/>
                <a:gd name="connsiteX6" fmla="*/ 919777 w 1575069"/>
                <a:gd name="connsiteY6" fmla="*/ 2251613 h 4000270"/>
                <a:gd name="connsiteX7" fmla="*/ 732874 w 1575069"/>
                <a:gd name="connsiteY7" fmla="*/ 2256366 h 4000270"/>
                <a:gd name="connsiteX8" fmla="*/ 734517 w 1575069"/>
                <a:gd name="connsiteY8" fmla="*/ 3874873 h 4000270"/>
                <a:gd name="connsiteX9" fmla="*/ 313741 w 1575069"/>
                <a:gd name="connsiteY9" fmla="*/ 3889137 h 4000270"/>
                <a:gd name="connsiteX10" fmla="*/ 328016 w 1575069"/>
                <a:gd name="connsiteY10" fmla="*/ 2097959 h 4000270"/>
                <a:gd name="connsiteX11" fmla="*/ 70 w 1575069"/>
                <a:gd name="connsiteY11" fmla="*/ 2060066 h 4000270"/>
                <a:gd name="connsiteX12" fmla="*/ 4466 w 1575069"/>
                <a:gd name="connsiteY12" fmla="*/ 316006 h 4000270"/>
                <a:gd name="connsiteX13" fmla="*/ 481837 w 1575069"/>
                <a:gd name="connsiteY13" fmla="*/ 0 h 4000270"/>
                <a:gd name="connsiteX0" fmla="*/ 481837 w 1575069"/>
                <a:gd name="connsiteY0" fmla="*/ 0 h 4017622"/>
                <a:gd name="connsiteX1" fmla="*/ 1573882 w 1575069"/>
                <a:gd name="connsiteY1" fmla="*/ 521517 h 4017622"/>
                <a:gd name="connsiteX2" fmla="*/ 1575069 w 1575069"/>
                <a:gd name="connsiteY2" fmla="*/ 2072699 h 4017622"/>
                <a:gd name="connsiteX3" fmla="*/ 1319766 w 1575069"/>
                <a:gd name="connsiteY3" fmla="*/ 2097957 h 4017622"/>
                <a:gd name="connsiteX4" fmla="*/ 1324523 w 1575069"/>
                <a:gd name="connsiteY4" fmla="*/ 3828149 h 4017622"/>
                <a:gd name="connsiteX5" fmla="*/ 919772 w 1575069"/>
                <a:gd name="connsiteY5" fmla="*/ 3844070 h 4017622"/>
                <a:gd name="connsiteX6" fmla="*/ 919777 w 1575069"/>
                <a:gd name="connsiteY6" fmla="*/ 2251613 h 4017622"/>
                <a:gd name="connsiteX7" fmla="*/ 732874 w 1575069"/>
                <a:gd name="connsiteY7" fmla="*/ 2256366 h 4017622"/>
                <a:gd name="connsiteX8" fmla="*/ 734517 w 1575069"/>
                <a:gd name="connsiteY8" fmla="*/ 3874873 h 4017622"/>
                <a:gd name="connsiteX9" fmla="*/ 313741 w 1575069"/>
                <a:gd name="connsiteY9" fmla="*/ 3889137 h 4017622"/>
                <a:gd name="connsiteX10" fmla="*/ 328016 w 1575069"/>
                <a:gd name="connsiteY10" fmla="*/ 2097959 h 4017622"/>
                <a:gd name="connsiteX11" fmla="*/ 70 w 1575069"/>
                <a:gd name="connsiteY11" fmla="*/ 2060066 h 4017622"/>
                <a:gd name="connsiteX12" fmla="*/ 4466 w 1575069"/>
                <a:gd name="connsiteY12" fmla="*/ 316006 h 4017622"/>
                <a:gd name="connsiteX13" fmla="*/ 481837 w 1575069"/>
                <a:gd name="connsiteY13" fmla="*/ 0 h 4017622"/>
                <a:gd name="connsiteX0" fmla="*/ 481837 w 1575069"/>
                <a:gd name="connsiteY0" fmla="*/ 0 h 4005568"/>
                <a:gd name="connsiteX1" fmla="*/ 1573882 w 1575069"/>
                <a:gd name="connsiteY1" fmla="*/ 521517 h 4005568"/>
                <a:gd name="connsiteX2" fmla="*/ 1575069 w 1575069"/>
                <a:gd name="connsiteY2" fmla="*/ 2072699 h 4005568"/>
                <a:gd name="connsiteX3" fmla="*/ 1319766 w 1575069"/>
                <a:gd name="connsiteY3" fmla="*/ 2097957 h 4005568"/>
                <a:gd name="connsiteX4" fmla="*/ 1324523 w 1575069"/>
                <a:gd name="connsiteY4" fmla="*/ 3828149 h 4005568"/>
                <a:gd name="connsiteX5" fmla="*/ 919772 w 1575069"/>
                <a:gd name="connsiteY5" fmla="*/ 3844070 h 4005568"/>
                <a:gd name="connsiteX6" fmla="*/ 919777 w 1575069"/>
                <a:gd name="connsiteY6" fmla="*/ 2251613 h 4005568"/>
                <a:gd name="connsiteX7" fmla="*/ 732874 w 1575069"/>
                <a:gd name="connsiteY7" fmla="*/ 2256366 h 4005568"/>
                <a:gd name="connsiteX8" fmla="*/ 734517 w 1575069"/>
                <a:gd name="connsiteY8" fmla="*/ 3874873 h 4005568"/>
                <a:gd name="connsiteX9" fmla="*/ 313741 w 1575069"/>
                <a:gd name="connsiteY9" fmla="*/ 3889137 h 4005568"/>
                <a:gd name="connsiteX10" fmla="*/ 328016 w 1575069"/>
                <a:gd name="connsiteY10" fmla="*/ 2097959 h 4005568"/>
                <a:gd name="connsiteX11" fmla="*/ 70 w 1575069"/>
                <a:gd name="connsiteY11" fmla="*/ 2060066 h 4005568"/>
                <a:gd name="connsiteX12" fmla="*/ 4466 w 1575069"/>
                <a:gd name="connsiteY12" fmla="*/ 316006 h 4005568"/>
                <a:gd name="connsiteX13" fmla="*/ 481837 w 1575069"/>
                <a:gd name="connsiteY13" fmla="*/ 0 h 4005568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3998502"/>
                <a:gd name="connsiteX1" fmla="*/ 1573882 w 1575069"/>
                <a:gd name="connsiteY1" fmla="*/ 521517 h 3998502"/>
                <a:gd name="connsiteX2" fmla="*/ 1575069 w 1575069"/>
                <a:gd name="connsiteY2" fmla="*/ 2072699 h 3998502"/>
                <a:gd name="connsiteX3" fmla="*/ 1319766 w 1575069"/>
                <a:gd name="connsiteY3" fmla="*/ 2097957 h 3998502"/>
                <a:gd name="connsiteX4" fmla="*/ 1324523 w 1575069"/>
                <a:gd name="connsiteY4" fmla="*/ 3828149 h 3998502"/>
                <a:gd name="connsiteX5" fmla="*/ 919772 w 1575069"/>
                <a:gd name="connsiteY5" fmla="*/ 3844070 h 3998502"/>
                <a:gd name="connsiteX6" fmla="*/ 919777 w 1575069"/>
                <a:gd name="connsiteY6" fmla="*/ 2251613 h 3998502"/>
                <a:gd name="connsiteX7" fmla="*/ 732874 w 1575069"/>
                <a:gd name="connsiteY7" fmla="*/ 2256366 h 3998502"/>
                <a:gd name="connsiteX8" fmla="*/ 734517 w 1575069"/>
                <a:gd name="connsiteY8" fmla="*/ 3874873 h 3998502"/>
                <a:gd name="connsiteX9" fmla="*/ 313741 w 1575069"/>
                <a:gd name="connsiteY9" fmla="*/ 3889137 h 3998502"/>
                <a:gd name="connsiteX10" fmla="*/ 328016 w 1575069"/>
                <a:gd name="connsiteY10" fmla="*/ 2097959 h 3998502"/>
                <a:gd name="connsiteX11" fmla="*/ 70 w 1575069"/>
                <a:gd name="connsiteY11" fmla="*/ 2060066 h 3998502"/>
                <a:gd name="connsiteX12" fmla="*/ 4466 w 1575069"/>
                <a:gd name="connsiteY12" fmla="*/ 316006 h 3998502"/>
                <a:gd name="connsiteX13" fmla="*/ 481837 w 1575069"/>
                <a:gd name="connsiteY13" fmla="*/ 0 h 3998502"/>
                <a:gd name="connsiteX0" fmla="*/ 481837 w 1575069"/>
                <a:gd name="connsiteY0" fmla="*/ 0 h 4001570"/>
                <a:gd name="connsiteX1" fmla="*/ 1573882 w 1575069"/>
                <a:gd name="connsiteY1" fmla="*/ 521517 h 4001570"/>
                <a:gd name="connsiteX2" fmla="*/ 1575069 w 1575069"/>
                <a:gd name="connsiteY2" fmla="*/ 2072699 h 4001570"/>
                <a:gd name="connsiteX3" fmla="*/ 1319766 w 1575069"/>
                <a:gd name="connsiteY3" fmla="*/ 2097957 h 4001570"/>
                <a:gd name="connsiteX4" fmla="*/ 1324523 w 1575069"/>
                <a:gd name="connsiteY4" fmla="*/ 3828149 h 4001570"/>
                <a:gd name="connsiteX5" fmla="*/ 919772 w 1575069"/>
                <a:gd name="connsiteY5" fmla="*/ 3844070 h 4001570"/>
                <a:gd name="connsiteX6" fmla="*/ 919777 w 1575069"/>
                <a:gd name="connsiteY6" fmla="*/ 2251613 h 4001570"/>
                <a:gd name="connsiteX7" fmla="*/ 732874 w 1575069"/>
                <a:gd name="connsiteY7" fmla="*/ 2256366 h 4001570"/>
                <a:gd name="connsiteX8" fmla="*/ 734517 w 1575069"/>
                <a:gd name="connsiteY8" fmla="*/ 3874873 h 4001570"/>
                <a:gd name="connsiteX9" fmla="*/ 313741 w 1575069"/>
                <a:gd name="connsiteY9" fmla="*/ 3889137 h 4001570"/>
                <a:gd name="connsiteX10" fmla="*/ 328016 w 1575069"/>
                <a:gd name="connsiteY10" fmla="*/ 2097959 h 4001570"/>
                <a:gd name="connsiteX11" fmla="*/ 70 w 1575069"/>
                <a:gd name="connsiteY11" fmla="*/ 2060066 h 4001570"/>
                <a:gd name="connsiteX12" fmla="*/ 4466 w 1575069"/>
                <a:gd name="connsiteY12" fmla="*/ 316006 h 4001570"/>
                <a:gd name="connsiteX13" fmla="*/ 481837 w 1575069"/>
                <a:gd name="connsiteY13" fmla="*/ 0 h 4001570"/>
                <a:gd name="connsiteX0" fmla="*/ 481837 w 1575069"/>
                <a:gd name="connsiteY0" fmla="*/ 1465 h 4003036"/>
                <a:gd name="connsiteX1" fmla="*/ 1573882 w 1575069"/>
                <a:gd name="connsiteY1" fmla="*/ 522982 h 4003036"/>
                <a:gd name="connsiteX2" fmla="*/ 1575069 w 1575069"/>
                <a:gd name="connsiteY2" fmla="*/ 2074164 h 4003036"/>
                <a:gd name="connsiteX3" fmla="*/ 1319766 w 1575069"/>
                <a:gd name="connsiteY3" fmla="*/ 2099422 h 4003036"/>
                <a:gd name="connsiteX4" fmla="*/ 1324523 w 1575069"/>
                <a:gd name="connsiteY4" fmla="*/ 3829614 h 4003036"/>
                <a:gd name="connsiteX5" fmla="*/ 919772 w 1575069"/>
                <a:gd name="connsiteY5" fmla="*/ 3845535 h 4003036"/>
                <a:gd name="connsiteX6" fmla="*/ 919777 w 1575069"/>
                <a:gd name="connsiteY6" fmla="*/ 2253078 h 4003036"/>
                <a:gd name="connsiteX7" fmla="*/ 732874 w 1575069"/>
                <a:gd name="connsiteY7" fmla="*/ 2257831 h 4003036"/>
                <a:gd name="connsiteX8" fmla="*/ 734517 w 1575069"/>
                <a:gd name="connsiteY8" fmla="*/ 3876338 h 4003036"/>
                <a:gd name="connsiteX9" fmla="*/ 313741 w 1575069"/>
                <a:gd name="connsiteY9" fmla="*/ 3890602 h 4003036"/>
                <a:gd name="connsiteX10" fmla="*/ 328016 w 1575069"/>
                <a:gd name="connsiteY10" fmla="*/ 2099424 h 4003036"/>
                <a:gd name="connsiteX11" fmla="*/ 70 w 1575069"/>
                <a:gd name="connsiteY11" fmla="*/ 2061531 h 4003036"/>
                <a:gd name="connsiteX12" fmla="*/ 4466 w 1575069"/>
                <a:gd name="connsiteY12" fmla="*/ 317471 h 4003036"/>
                <a:gd name="connsiteX13" fmla="*/ 481837 w 1575069"/>
                <a:gd name="connsiteY13" fmla="*/ 1465 h 4003036"/>
                <a:gd name="connsiteX0" fmla="*/ 486887 w 1580119"/>
                <a:gd name="connsiteY0" fmla="*/ 1309 h 4002880"/>
                <a:gd name="connsiteX1" fmla="*/ 1578932 w 1580119"/>
                <a:gd name="connsiteY1" fmla="*/ 522826 h 4002880"/>
                <a:gd name="connsiteX2" fmla="*/ 1580119 w 1580119"/>
                <a:gd name="connsiteY2" fmla="*/ 2074008 h 4002880"/>
                <a:gd name="connsiteX3" fmla="*/ 1324816 w 1580119"/>
                <a:gd name="connsiteY3" fmla="*/ 2099266 h 4002880"/>
                <a:gd name="connsiteX4" fmla="*/ 1329573 w 1580119"/>
                <a:gd name="connsiteY4" fmla="*/ 3829458 h 4002880"/>
                <a:gd name="connsiteX5" fmla="*/ 924822 w 1580119"/>
                <a:gd name="connsiteY5" fmla="*/ 3845379 h 4002880"/>
                <a:gd name="connsiteX6" fmla="*/ 924827 w 1580119"/>
                <a:gd name="connsiteY6" fmla="*/ 2252922 h 4002880"/>
                <a:gd name="connsiteX7" fmla="*/ 737924 w 1580119"/>
                <a:gd name="connsiteY7" fmla="*/ 2257675 h 4002880"/>
                <a:gd name="connsiteX8" fmla="*/ 739567 w 1580119"/>
                <a:gd name="connsiteY8" fmla="*/ 3876182 h 4002880"/>
                <a:gd name="connsiteX9" fmla="*/ 318791 w 1580119"/>
                <a:gd name="connsiteY9" fmla="*/ 3890446 h 4002880"/>
                <a:gd name="connsiteX10" fmla="*/ 333066 w 1580119"/>
                <a:gd name="connsiteY10" fmla="*/ 2099268 h 4002880"/>
                <a:gd name="connsiteX11" fmla="*/ 5120 w 1580119"/>
                <a:gd name="connsiteY11" fmla="*/ 2061375 h 4002880"/>
                <a:gd name="connsiteX12" fmla="*/ 0 w 1580119"/>
                <a:gd name="connsiteY12" fmla="*/ 326832 h 4002880"/>
                <a:gd name="connsiteX13" fmla="*/ 486887 w 1580119"/>
                <a:gd name="connsiteY13" fmla="*/ 1309 h 4002880"/>
                <a:gd name="connsiteX0" fmla="*/ 488038 w 1581270"/>
                <a:gd name="connsiteY0" fmla="*/ 1243 h 4002814"/>
                <a:gd name="connsiteX1" fmla="*/ 1580083 w 1581270"/>
                <a:gd name="connsiteY1" fmla="*/ 522760 h 4002814"/>
                <a:gd name="connsiteX2" fmla="*/ 1581270 w 1581270"/>
                <a:gd name="connsiteY2" fmla="*/ 2073942 h 4002814"/>
                <a:gd name="connsiteX3" fmla="*/ 1325967 w 1581270"/>
                <a:gd name="connsiteY3" fmla="*/ 2099200 h 4002814"/>
                <a:gd name="connsiteX4" fmla="*/ 1330724 w 1581270"/>
                <a:gd name="connsiteY4" fmla="*/ 3829392 h 4002814"/>
                <a:gd name="connsiteX5" fmla="*/ 925973 w 1581270"/>
                <a:gd name="connsiteY5" fmla="*/ 3845313 h 4002814"/>
                <a:gd name="connsiteX6" fmla="*/ 925978 w 1581270"/>
                <a:gd name="connsiteY6" fmla="*/ 2252856 h 4002814"/>
                <a:gd name="connsiteX7" fmla="*/ 739075 w 1581270"/>
                <a:gd name="connsiteY7" fmla="*/ 2257609 h 4002814"/>
                <a:gd name="connsiteX8" fmla="*/ 740718 w 1581270"/>
                <a:gd name="connsiteY8" fmla="*/ 3876116 h 4002814"/>
                <a:gd name="connsiteX9" fmla="*/ 319942 w 1581270"/>
                <a:gd name="connsiteY9" fmla="*/ 3890380 h 4002814"/>
                <a:gd name="connsiteX10" fmla="*/ 334217 w 1581270"/>
                <a:gd name="connsiteY10" fmla="*/ 2099202 h 4002814"/>
                <a:gd name="connsiteX11" fmla="*/ 6271 w 1581270"/>
                <a:gd name="connsiteY11" fmla="*/ 2061309 h 4002814"/>
                <a:gd name="connsiteX12" fmla="*/ 1151 w 1581270"/>
                <a:gd name="connsiteY12" fmla="*/ 326766 h 4002814"/>
                <a:gd name="connsiteX13" fmla="*/ 488038 w 1581270"/>
                <a:gd name="connsiteY13" fmla="*/ 1243 h 4002814"/>
                <a:gd name="connsiteX0" fmla="*/ 486887 w 1580119"/>
                <a:gd name="connsiteY0" fmla="*/ 1243 h 4002814"/>
                <a:gd name="connsiteX1" fmla="*/ 1578932 w 1580119"/>
                <a:gd name="connsiteY1" fmla="*/ 522760 h 4002814"/>
                <a:gd name="connsiteX2" fmla="*/ 1580119 w 1580119"/>
                <a:gd name="connsiteY2" fmla="*/ 2073942 h 4002814"/>
                <a:gd name="connsiteX3" fmla="*/ 1324816 w 1580119"/>
                <a:gd name="connsiteY3" fmla="*/ 2099200 h 4002814"/>
                <a:gd name="connsiteX4" fmla="*/ 1329573 w 1580119"/>
                <a:gd name="connsiteY4" fmla="*/ 3829392 h 4002814"/>
                <a:gd name="connsiteX5" fmla="*/ 924822 w 1580119"/>
                <a:gd name="connsiteY5" fmla="*/ 3845313 h 4002814"/>
                <a:gd name="connsiteX6" fmla="*/ 924827 w 1580119"/>
                <a:gd name="connsiteY6" fmla="*/ 2252856 h 4002814"/>
                <a:gd name="connsiteX7" fmla="*/ 737924 w 1580119"/>
                <a:gd name="connsiteY7" fmla="*/ 2257609 h 4002814"/>
                <a:gd name="connsiteX8" fmla="*/ 739567 w 1580119"/>
                <a:gd name="connsiteY8" fmla="*/ 3876116 h 4002814"/>
                <a:gd name="connsiteX9" fmla="*/ 318791 w 1580119"/>
                <a:gd name="connsiteY9" fmla="*/ 3890380 h 4002814"/>
                <a:gd name="connsiteX10" fmla="*/ 333066 w 1580119"/>
                <a:gd name="connsiteY10" fmla="*/ 2099202 h 4002814"/>
                <a:gd name="connsiteX11" fmla="*/ 5120 w 1580119"/>
                <a:gd name="connsiteY11" fmla="*/ 2061309 h 4002814"/>
                <a:gd name="connsiteX12" fmla="*/ 0 w 1580119"/>
                <a:gd name="connsiteY12" fmla="*/ 326766 h 4002814"/>
                <a:gd name="connsiteX13" fmla="*/ 486887 w 1580119"/>
                <a:gd name="connsiteY13" fmla="*/ 1243 h 4002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580119" h="4002814">
                  <a:moveTo>
                    <a:pt x="486887" y="1243"/>
                  </a:moveTo>
                  <a:cubicBezTo>
                    <a:pt x="1000117" y="50549"/>
                    <a:pt x="1576691" y="110384"/>
                    <a:pt x="1578932" y="522760"/>
                  </a:cubicBezTo>
                  <a:cubicBezTo>
                    <a:pt x="1580921" y="1053991"/>
                    <a:pt x="1578130" y="1542711"/>
                    <a:pt x="1580119" y="2073942"/>
                  </a:cubicBezTo>
                  <a:lnTo>
                    <a:pt x="1324816" y="2099200"/>
                  </a:lnTo>
                  <a:cubicBezTo>
                    <a:pt x="1324816" y="2713995"/>
                    <a:pt x="1329573" y="3214598"/>
                    <a:pt x="1329573" y="3829392"/>
                  </a:cubicBezTo>
                  <a:cubicBezTo>
                    <a:pt x="1331055" y="4056744"/>
                    <a:pt x="923341" y="4050949"/>
                    <a:pt x="924822" y="3845313"/>
                  </a:cubicBezTo>
                  <a:cubicBezTo>
                    <a:pt x="924824" y="3277527"/>
                    <a:pt x="924825" y="2820642"/>
                    <a:pt x="924827" y="2252856"/>
                  </a:cubicBezTo>
                  <a:lnTo>
                    <a:pt x="737924" y="2257609"/>
                  </a:lnTo>
                  <a:cubicBezTo>
                    <a:pt x="733715" y="2821937"/>
                    <a:pt x="747072" y="3117594"/>
                    <a:pt x="739567" y="3876116"/>
                  </a:cubicBezTo>
                  <a:cubicBezTo>
                    <a:pt x="745224" y="4053749"/>
                    <a:pt x="317891" y="4031542"/>
                    <a:pt x="318791" y="3890380"/>
                  </a:cubicBezTo>
                  <a:cubicBezTo>
                    <a:pt x="324710" y="3300552"/>
                    <a:pt x="335107" y="2754268"/>
                    <a:pt x="333066" y="2099202"/>
                  </a:cubicBezTo>
                  <a:lnTo>
                    <a:pt x="5120" y="2061309"/>
                  </a:lnTo>
                  <a:cubicBezTo>
                    <a:pt x="4344" y="1467325"/>
                    <a:pt x="776" y="920750"/>
                    <a:pt x="0" y="326766"/>
                  </a:cubicBezTo>
                  <a:cubicBezTo>
                    <a:pt x="3997" y="59876"/>
                    <a:pt x="218641" y="-10624"/>
                    <a:pt x="486887" y="1243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88" name="Rectangle 84"/>
            <p:cNvSpPr/>
            <p:nvPr/>
          </p:nvSpPr>
          <p:spPr>
            <a:xfrm>
              <a:off x="4806317" y="4993705"/>
              <a:ext cx="601910" cy="1481810"/>
            </a:xfrm>
            <a:custGeom>
              <a:avLst/>
              <a:gdLst>
                <a:gd name="connsiteX0" fmla="*/ 0 w 751693"/>
                <a:gd name="connsiteY0" fmla="*/ 0 h 1846648"/>
                <a:gd name="connsiteX1" fmla="*/ 751693 w 751693"/>
                <a:gd name="connsiteY1" fmla="*/ 0 h 1846648"/>
                <a:gd name="connsiteX2" fmla="*/ 751693 w 751693"/>
                <a:gd name="connsiteY2" fmla="*/ 1846648 h 1846648"/>
                <a:gd name="connsiteX3" fmla="*/ 0 w 751693"/>
                <a:gd name="connsiteY3" fmla="*/ 1846648 h 1846648"/>
                <a:gd name="connsiteX4" fmla="*/ 0 w 751693"/>
                <a:gd name="connsiteY4" fmla="*/ 0 h 1846648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751693 w 751693"/>
                <a:gd name="connsiteY2" fmla="*/ 3908 h 1850556"/>
                <a:gd name="connsiteX3" fmla="*/ 751693 w 751693"/>
                <a:gd name="connsiteY3" fmla="*/ 1850556 h 1850556"/>
                <a:gd name="connsiteX4" fmla="*/ 0 w 751693"/>
                <a:gd name="connsiteY4" fmla="*/ 1850556 h 1850556"/>
                <a:gd name="connsiteX5" fmla="*/ 0 w 751693"/>
                <a:gd name="connsiteY5" fmla="*/ 3908 h 1850556"/>
                <a:gd name="connsiteX0" fmla="*/ 0 w 751693"/>
                <a:gd name="connsiteY0" fmla="*/ 7815 h 1854463"/>
                <a:gd name="connsiteX1" fmla="*/ 414581 w 751693"/>
                <a:gd name="connsiteY1" fmla="*/ 3907 h 1854463"/>
                <a:gd name="connsiteX2" fmla="*/ 598242 w 751693"/>
                <a:gd name="connsiteY2" fmla="*/ 0 h 1854463"/>
                <a:gd name="connsiteX3" fmla="*/ 751693 w 751693"/>
                <a:gd name="connsiteY3" fmla="*/ 7815 h 1854463"/>
                <a:gd name="connsiteX4" fmla="*/ 751693 w 751693"/>
                <a:gd name="connsiteY4" fmla="*/ 1854463 h 1854463"/>
                <a:gd name="connsiteX5" fmla="*/ 0 w 751693"/>
                <a:gd name="connsiteY5" fmla="*/ 1854463 h 1854463"/>
                <a:gd name="connsiteX6" fmla="*/ 0 w 751693"/>
                <a:gd name="connsiteY6" fmla="*/ 7815 h 1854463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34119 w 751693"/>
                <a:gd name="connsiteY2" fmla="*/ 85970 h 1850556"/>
                <a:gd name="connsiteX3" fmla="*/ 751693 w 751693"/>
                <a:gd name="connsiteY3" fmla="*/ 3908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19605 w 751693"/>
                <a:gd name="connsiteY2" fmla="*/ 85970 h 1850556"/>
                <a:gd name="connsiteX3" fmla="*/ 751693 w 751693"/>
                <a:gd name="connsiteY3" fmla="*/ 3908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19605 w 751693"/>
                <a:gd name="connsiteY2" fmla="*/ 85970 h 1850556"/>
                <a:gd name="connsiteX3" fmla="*/ 749274 w 751693"/>
                <a:gd name="connsiteY3" fmla="*/ 127279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751693" h="1850556">
                  <a:moveTo>
                    <a:pt x="0" y="3908"/>
                  </a:moveTo>
                  <a:lnTo>
                    <a:pt x="414581" y="0"/>
                  </a:lnTo>
                  <a:lnTo>
                    <a:pt x="419605" y="85970"/>
                  </a:lnTo>
                  <a:lnTo>
                    <a:pt x="749274" y="127279"/>
                  </a:lnTo>
                  <a:cubicBezTo>
                    <a:pt x="750080" y="701705"/>
                    <a:pt x="750887" y="1276130"/>
                    <a:pt x="751693" y="1850556"/>
                  </a:cubicBezTo>
                  <a:lnTo>
                    <a:pt x="0" y="1850556"/>
                  </a:lnTo>
                  <a:lnTo>
                    <a:pt x="0" y="3908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89" name="Rectangle 84"/>
            <p:cNvSpPr/>
            <p:nvPr/>
          </p:nvSpPr>
          <p:spPr>
            <a:xfrm>
              <a:off x="4345992" y="4498451"/>
              <a:ext cx="357444" cy="1981497"/>
            </a:xfrm>
            <a:custGeom>
              <a:avLst/>
              <a:gdLst>
                <a:gd name="connsiteX0" fmla="*/ 0 w 751693"/>
                <a:gd name="connsiteY0" fmla="*/ 0 h 1846648"/>
                <a:gd name="connsiteX1" fmla="*/ 751693 w 751693"/>
                <a:gd name="connsiteY1" fmla="*/ 0 h 1846648"/>
                <a:gd name="connsiteX2" fmla="*/ 751693 w 751693"/>
                <a:gd name="connsiteY2" fmla="*/ 1846648 h 1846648"/>
                <a:gd name="connsiteX3" fmla="*/ 0 w 751693"/>
                <a:gd name="connsiteY3" fmla="*/ 1846648 h 1846648"/>
                <a:gd name="connsiteX4" fmla="*/ 0 w 751693"/>
                <a:gd name="connsiteY4" fmla="*/ 0 h 1846648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751693 w 751693"/>
                <a:gd name="connsiteY2" fmla="*/ 3908 h 1850556"/>
                <a:gd name="connsiteX3" fmla="*/ 751693 w 751693"/>
                <a:gd name="connsiteY3" fmla="*/ 1850556 h 1850556"/>
                <a:gd name="connsiteX4" fmla="*/ 0 w 751693"/>
                <a:gd name="connsiteY4" fmla="*/ 1850556 h 1850556"/>
                <a:gd name="connsiteX5" fmla="*/ 0 w 751693"/>
                <a:gd name="connsiteY5" fmla="*/ 3908 h 1850556"/>
                <a:gd name="connsiteX0" fmla="*/ 0 w 751693"/>
                <a:gd name="connsiteY0" fmla="*/ 7815 h 1854463"/>
                <a:gd name="connsiteX1" fmla="*/ 414581 w 751693"/>
                <a:gd name="connsiteY1" fmla="*/ 3907 h 1854463"/>
                <a:gd name="connsiteX2" fmla="*/ 598242 w 751693"/>
                <a:gd name="connsiteY2" fmla="*/ 0 h 1854463"/>
                <a:gd name="connsiteX3" fmla="*/ 751693 w 751693"/>
                <a:gd name="connsiteY3" fmla="*/ 7815 h 1854463"/>
                <a:gd name="connsiteX4" fmla="*/ 751693 w 751693"/>
                <a:gd name="connsiteY4" fmla="*/ 1854463 h 1854463"/>
                <a:gd name="connsiteX5" fmla="*/ 0 w 751693"/>
                <a:gd name="connsiteY5" fmla="*/ 1854463 h 1854463"/>
                <a:gd name="connsiteX6" fmla="*/ 0 w 751693"/>
                <a:gd name="connsiteY6" fmla="*/ 7815 h 1854463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34119 w 751693"/>
                <a:gd name="connsiteY2" fmla="*/ 85970 h 1850556"/>
                <a:gd name="connsiteX3" fmla="*/ 751693 w 751693"/>
                <a:gd name="connsiteY3" fmla="*/ 3908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19605 w 751693"/>
                <a:gd name="connsiteY2" fmla="*/ 85970 h 1850556"/>
                <a:gd name="connsiteX3" fmla="*/ 751693 w 751693"/>
                <a:gd name="connsiteY3" fmla="*/ 3908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  <a:gd name="connsiteX0" fmla="*/ 0 w 751693"/>
                <a:gd name="connsiteY0" fmla="*/ 3908 h 1850556"/>
                <a:gd name="connsiteX1" fmla="*/ 414581 w 751693"/>
                <a:gd name="connsiteY1" fmla="*/ 0 h 1850556"/>
                <a:gd name="connsiteX2" fmla="*/ 419605 w 751693"/>
                <a:gd name="connsiteY2" fmla="*/ 85970 h 1850556"/>
                <a:gd name="connsiteX3" fmla="*/ 749274 w 751693"/>
                <a:gd name="connsiteY3" fmla="*/ 127279 h 1850556"/>
                <a:gd name="connsiteX4" fmla="*/ 751693 w 751693"/>
                <a:gd name="connsiteY4" fmla="*/ 1850556 h 1850556"/>
                <a:gd name="connsiteX5" fmla="*/ 0 w 751693"/>
                <a:gd name="connsiteY5" fmla="*/ 1850556 h 1850556"/>
                <a:gd name="connsiteX6" fmla="*/ 0 w 751693"/>
                <a:gd name="connsiteY6" fmla="*/ 3908 h 1850556"/>
                <a:gd name="connsiteX0" fmla="*/ 0 w 751693"/>
                <a:gd name="connsiteY0" fmla="*/ 3908 h 1851547"/>
                <a:gd name="connsiteX1" fmla="*/ 414581 w 751693"/>
                <a:gd name="connsiteY1" fmla="*/ 0 h 1851547"/>
                <a:gd name="connsiteX2" fmla="*/ 419605 w 751693"/>
                <a:gd name="connsiteY2" fmla="*/ 85970 h 1851547"/>
                <a:gd name="connsiteX3" fmla="*/ 749274 w 751693"/>
                <a:gd name="connsiteY3" fmla="*/ 127279 h 1851547"/>
                <a:gd name="connsiteX4" fmla="*/ 751693 w 751693"/>
                <a:gd name="connsiteY4" fmla="*/ 1850556 h 1851547"/>
                <a:gd name="connsiteX5" fmla="*/ 434626 w 751693"/>
                <a:gd name="connsiteY5" fmla="*/ 1851547 h 1851547"/>
                <a:gd name="connsiteX6" fmla="*/ 0 w 751693"/>
                <a:gd name="connsiteY6" fmla="*/ 1850556 h 1851547"/>
                <a:gd name="connsiteX7" fmla="*/ 0 w 751693"/>
                <a:gd name="connsiteY7" fmla="*/ 3908 h 1851547"/>
                <a:gd name="connsiteX0" fmla="*/ 2445 w 754138"/>
                <a:gd name="connsiteY0" fmla="*/ 3908 h 1851547"/>
                <a:gd name="connsiteX1" fmla="*/ 417026 w 754138"/>
                <a:gd name="connsiteY1" fmla="*/ 0 h 1851547"/>
                <a:gd name="connsiteX2" fmla="*/ 422050 w 754138"/>
                <a:gd name="connsiteY2" fmla="*/ 85970 h 1851547"/>
                <a:gd name="connsiteX3" fmla="*/ 751719 w 754138"/>
                <a:gd name="connsiteY3" fmla="*/ 127279 h 1851547"/>
                <a:gd name="connsiteX4" fmla="*/ 754138 w 754138"/>
                <a:gd name="connsiteY4" fmla="*/ 1850556 h 1851547"/>
                <a:gd name="connsiteX5" fmla="*/ 437071 w 754138"/>
                <a:gd name="connsiteY5" fmla="*/ 1851547 h 1851547"/>
                <a:gd name="connsiteX6" fmla="*/ 2445 w 754138"/>
                <a:gd name="connsiteY6" fmla="*/ 1850556 h 1851547"/>
                <a:gd name="connsiteX7" fmla="*/ 0 w 754138"/>
                <a:gd name="connsiteY7" fmla="*/ 1502372 h 1851547"/>
                <a:gd name="connsiteX8" fmla="*/ 2445 w 754138"/>
                <a:gd name="connsiteY8" fmla="*/ 3908 h 1851547"/>
                <a:gd name="connsiteX0" fmla="*/ 2445 w 754138"/>
                <a:gd name="connsiteY0" fmla="*/ 3908 h 1851547"/>
                <a:gd name="connsiteX1" fmla="*/ 417026 w 754138"/>
                <a:gd name="connsiteY1" fmla="*/ 0 h 1851547"/>
                <a:gd name="connsiteX2" fmla="*/ 422050 w 754138"/>
                <a:gd name="connsiteY2" fmla="*/ 85970 h 1851547"/>
                <a:gd name="connsiteX3" fmla="*/ 751719 w 754138"/>
                <a:gd name="connsiteY3" fmla="*/ 127279 h 1851547"/>
                <a:gd name="connsiteX4" fmla="*/ 754138 w 754138"/>
                <a:gd name="connsiteY4" fmla="*/ 1850556 h 1851547"/>
                <a:gd name="connsiteX5" fmla="*/ 437071 w 754138"/>
                <a:gd name="connsiteY5" fmla="*/ 1851547 h 1851547"/>
                <a:gd name="connsiteX6" fmla="*/ 0 w 754138"/>
                <a:gd name="connsiteY6" fmla="*/ 1502372 h 1851547"/>
                <a:gd name="connsiteX7" fmla="*/ 2445 w 754138"/>
                <a:gd name="connsiteY7" fmla="*/ 3908 h 1851547"/>
                <a:gd name="connsiteX0" fmla="*/ 2445 w 754138"/>
                <a:gd name="connsiteY0" fmla="*/ 0 h 1847639"/>
                <a:gd name="connsiteX1" fmla="*/ 422050 w 754138"/>
                <a:gd name="connsiteY1" fmla="*/ 82062 h 1847639"/>
                <a:gd name="connsiteX2" fmla="*/ 751719 w 754138"/>
                <a:gd name="connsiteY2" fmla="*/ 123371 h 1847639"/>
                <a:gd name="connsiteX3" fmla="*/ 754138 w 754138"/>
                <a:gd name="connsiteY3" fmla="*/ 1846648 h 1847639"/>
                <a:gd name="connsiteX4" fmla="*/ 437071 w 754138"/>
                <a:gd name="connsiteY4" fmla="*/ 1847639 h 1847639"/>
                <a:gd name="connsiteX5" fmla="*/ 0 w 754138"/>
                <a:gd name="connsiteY5" fmla="*/ 1498464 h 1847639"/>
                <a:gd name="connsiteX6" fmla="*/ 2445 w 754138"/>
                <a:gd name="connsiteY6" fmla="*/ 0 h 1847639"/>
                <a:gd name="connsiteX0" fmla="*/ 2445 w 754138"/>
                <a:gd name="connsiteY0" fmla="*/ 0 h 1847639"/>
                <a:gd name="connsiteX1" fmla="*/ 751719 w 754138"/>
                <a:gd name="connsiteY1" fmla="*/ 123371 h 1847639"/>
                <a:gd name="connsiteX2" fmla="*/ 754138 w 754138"/>
                <a:gd name="connsiteY2" fmla="*/ 1846648 h 1847639"/>
                <a:gd name="connsiteX3" fmla="*/ 437071 w 754138"/>
                <a:gd name="connsiteY3" fmla="*/ 1847639 h 1847639"/>
                <a:gd name="connsiteX4" fmla="*/ 0 w 754138"/>
                <a:gd name="connsiteY4" fmla="*/ 1498464 h 1847639"/>
                <a:gd name="connsiteX5" fmla="*/ 2445 w 754138"/>
                <a:gd name="connsiteY5" fmla="*/ 0 h 1847639"/>
                <a:gd name="connsiteX0" fmla="*/ 2445 w 754138"/>
                <a:gd name="connsiteY0" fmla="*/ 0 h 1846648"/>
                <a:gd name="connsiteX1" fmla="*/ 751719 w 754138"/>
                <a:gd name="connsiteY1" fmla="*/ 123371 h 1846648"/>
                <a:gd name="connsiteX2" fmla="*/ 754138 w 754138"/>
                <a:gd name="connsiteY2" fmla="*/ 1846648 h 1846648"/>
                <a:gd name="connsiteX3" fmla="*/ 0 w 754138"/>
                <a:gd name="connsiteY3" fmla="*/ 1498464 h 1846648"/>
                <a:gd name="connsiteX4" fmla="*/ 2445 w 754138"/>
                <a:gd name="connsiteY4" fmla="*/ 0 h 1846648"/>
                <a:gd name="connsiteX0" fmla="*/ 2445 w 805589"/>
                <a:gd name="connsiteY0" fmla="*/ 0 h 1846648"/>
                <a:gd name="connsiteX1" fmla="*/ 751719 w 805589"/>
                <a:gd name="connsiteY1" fmla="*/ 123371 h 1846648"/>
                <a:gd name="connsiteX2" fmla="*/ 739989 w 805589"/>
                <a:gd name="connsiteY2" fmla="*/ 330240 h 1846648"/>
                <a:gd name="connsiteX3" fmla="*/ 754138 w 805589"/>
                <a:gd name="connsiteY3" fmla="*/ 1846648 h 1846648"/>
                <a:gd name="connsiteX4" fmla="*/ 0 w 805589"/>
                <a:gd name="connsiteY4" fmla="*/ 1498464 h 1846648"/>
                <a:gd name="connsiteX5" fmla="*/ 2445 w 805589"/>
                <a:gd name="connsiteY5" fmla="*/ 0 h 1846648"/>
                <a:gd name="connsiteX0" fmla="*/ 2445 w 805589"/>
                <a:gd name="connsiteY0" fmla="*/ 0 h 1846648"/>
                <a:gd name="connsiteX1" fmla="*/ 739989 w 805589"/>
                <a:gd name="connsiteY1" fmla="*/ 330240 h 1846648"/>
                <a:gd name="connsiteX2" fmla="*/ 754138 w 805589"/>
                <a:gd name="connsiteY2" fmla="*/ 1846648 h 1846648"/>
                <a:gd name="connsiteX3" fmla="*/ 0 w 805589"/>
                <a:gd name="connsiteY3" fmla="*/ 1498464 h 1846648"/>
                <a:gd name="connsiteX4" fmla="*/ 2445 w 805589"/>
                <a:gd name="connsiteY4" fmla="*/ 0 h 1846648"/>
                <a:gd name="connsiteX0" fmla="*/ 2445 w 755420"/>
                <a:gd name="connsiteY0" fmla="*/ 0 h 1846648"/>
                <a:gd name="connsiteX1" fmla="*/ 739989 w 755420"/>
                <a:gd name="connsiteY1" fmla="*/ 330240 h 1846648"/>
                <a:gd name="connsiteX2" fmla="*/ 754138 w 755420"/>
                <a:gd name="connsiteY2" fmla="*/ 1846648 h 1846648"/>
                <a:gd name="connsiteX3" fmla="*/ 0 w 755420"/>
                <a:gd name="connsiteY3" fmla="*/ 1498464 h 1846648"/>
                <a:gd name="connsiteX4" fmla="*/ 2445 w 755420"/>
                <a:gd name="connsiteY4" fmla="*/ 0 h 1846648"/>
                <a:gd name="connsiteX0" fmla="*/ 2445 w 757778"/>
                <a:gd name="connsiteY0" fmla="*/ 0 h 1846648"/>
                <a:gd name="connsiteX1" fmla="*/ 739989 w 757778"/>
                <a:gd name="connsiteY1" fmla="*/ 330240 h 1846648"/>
                <a:gd name="connsiteX2" fmla="*/ 754138 w 757778"/>
                <a:gd name="connsiteY2" fmla="*/ 1846648 h 1846648"/>
                <a:gd name="connsiteX3" fmla="*/ 0 w 757778"/>
                <a:gd name="connsiteY3" fmla="*/ 1498464 h 1846648"/>
                <a:gd name="connsiteX4" fmla="*/ 2445 w 757778"/>
                <a:gd name="connsiteY4" fmla="*/ 0 h 1846648"/>
                <a:gd name="connsiteX0" fmla="*/ 2445 w 756141"/>
                <a:gd name="connsiteY0" fmla="*/ 0 h 1846648"/>
                <a:gd name="connsiteX1" fmla="*/ 739989 w 756141"/>
                <a:gd name="connsiteY1" fmla="*/ 330240 h 1846648"/>
                <a:gd name="connsiteX2" fmla="*/ 754138 w 756141"/>
                <a:gd name="connsiteY2" fmla="*/ 1846648 h 1846648"/>
                <a:gd name="connsiteX3" fmla="*/ 0 w 756141"/>
                <a:gd name="connsiteY3" fmla="*/ 1498464 h 1846648"/>
                <a:gd name="connsiteX4" fmla="*/ 2445 w 756141"/>
                <a:gd name="connsiteY4" fmla="*/ 0 h 1846648"/>
                <a:gd name="connsiteX0" fmla="*/ 11772 w 756141"/>
                <a:gd name="connsiteY0" fmla="*/ 0 h 1854906"/>
                <a:gd name="connsiteX1" fmla="*/ 739989 w 756141"/>
                <a:gd name="connsiteY1" fmla="*/ 338498 h 1854906"/>
                <a:gd name="connsiteX2" fmla="*/ 754138 w 756141"/>
                <a:gd name="connsiteY2" fmla="*/ 1854906 h 1854906"/>
                <a:gd name="connsiteX3" fmla="*/ 0 w 756141"/>
                <a:gd name="connsiteY3" fmla="*/ 1506722 h 1854906"/>
                <a:gd name="connsiteX4" fmla="*/ 11772 w 756141"/>
                <a:gd name="connsiteY4" fmla="*/ 0 h 1854906"/>
                <a:gd name="connsiteX0" fmla="*/ 11772 w 758168"/>
                <a:gd name="connsiteY0" fmla="*/ 0 h 1854906"/>
                <a:gd name="connsiteX1" fmla="*/ 749316 w 758168"/>
                <a:gd name="connsiteY1" fmla="*/ 336433 h 1854906"/>
                <a:gd name="connsiteX2" fmla="*/ 754138 w 758168"/>
                <a:gd name="connsiteY2" fmla="*/ 1854906 h 1854906"/>
                <a:gd name="connsiteX3" fmla="*/ 0 w 758168"/>
                <a:gd name="connsiteY3" fmla="*/ 1506722 h 1854906"/>
                <a:gd name="connsiteX4" fmla="*/ 11772 w 758168"/>
                <a:gd name="connsiteY4" fmla="*/ 0 h 1854906"/>
                <a:gd name="connsiteX0" fmla="*/ 11772 w 758166"/>
                <a:gd name="connsiteY0" fmla="*/ 0 h 1854906"/>
                <a:gd name="connsiteX1" fmla="*/ 749316 w 758166"/>
                <a:gd name="connsiteY1" fmla="*/ 336433 h 1854906"/>
                <a:gd name="connsiteX2" fmla="*/ 754138 w 758166"/>
                <a:gd name="connsiteY2" fmla="*/ 1854906 h 1854906"/>
                <a:gd name="connsiteX3" fmla="*/ 0 w 758166"/>
                <a:gd name="connsiteY3" fmla="*/ 1506722 h 1854906"/>
                <a:gd name="connsiteX4" fmla="*/ 11772 w 758166"/>
                <a:gd name="connsiteY4" fmla="*/ 0 h 1854906"/>
                <a:gd name="connsiteX0" fmla="*/ 11772 w 755775"/>
                <a:gd name="connsiteY0" fmla="*/ 0 h 1854906"/>
                <a:gd name="connsiteX1" fmla="*/ 749316 w 755775"/>
                <a:gd name="connsiteY1" fmla="*/ 336433 h 1854906"/>
                <a:gd name="connsiteX2" fmla="*/ 754138 w 755775"/>
                <a:gd name="connsiteY2" fmla="*/ 1854906 h 1854906"/>
                <a:gd name="connsiteX3" fmla="*/ 0 w 755775"/>
                <a:gd name="connsiteY3" fmla="*/ 1506722 h 1854906"/>
                <a:gd name="connsiteX4" fmla="*/ 11772 w 755775"/>
                <a:gd name="connsiteY4" fmla="*/ 0 h 1854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5775" h="1854906">
                  <a:moveTo>
                    <a:pt x="11772" y="0"/>
                  </a:moveTo>
                  <a:lnTo>
                    <a:pt x="749316" y="336433"/>
                  </a:lnTo>
                  <a:cubicBezTo>
                    <a:pt x="745466" y="666755"/>
                    <a:pt x="760630" y="1569676"/>
                    <a:pt x="754138" y="1854906"/>
                  </a:cubicBezTo>
                  <a:lnTo>
                    <a:pt x="0" y="1506722"/>
                  </a:lnTo>
                  <a:lnTo>
                    <a:pt x="11772" y="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0" name="Oval 189"/>
            <p:cNvSpPr/>
            <p:nvPr/>
          </p:nvSpPr>
          <p:spPr>
            <a:xfrm>
              <a:off x="2266033" y="2082524"/>
              <a:ext cx="501339" cy="511719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1" name="Oval 190"/>
            <p:cNvSpPr/>
            <p:nvPr/>
          </p:nvSpPr>
          <p:spPr>
            <a:xfrm>
              <a:off x="3233324" y="2080728"/>
              <a:ext cx="501339" cy="511719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2" name="Oval 191"/>
            <p:cNvSpPr/>
            <p:nvPr/>
          </p:nvSpPr>
          <p:spPr>
            <a:xfrm>
              <a:off x="4200607" y="2079870"/>
              <a:ext cx="501339" cy="511719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3" name="Oval 129"/>
            <p:cNvSpPr/>
            <p:nvPr/>
          </p:nvSpPr>
          <p:spPr>
            <a:xfrm>
              <a:off x="5371395" y="2460285"/>
              <a:ext cx="983815" cy="837547"/>
            </a:xfrm>
            <a:custGeom>
              <a:avLst/>
              <a:gdLst>
                <a:gd name="connsiteX0" fmla="*/ 0 w 1221888"/>
                <a:gd name="connsiteY0" fmla="*/ 641655 h 1283310"/>
                <a:gd name="connsiteX1" fmla="*/ 610944 w 1221888"/>
                <a:gd name="connsiteY1" fmla="*/ 0 h 1283310"/>
                <a:gd name="connsiteX2" fmla="*/ 1221888 w 1221888"/>
                <a:gd name="connsiteY2" fmla="*/ 641655 h 1283310"/>
                <a:gd name="connsiteX3" fmla="*/ 610944 w 1221888"/>
                <a:gd name="connsiteY3" fmla="*/ 1283310 h 1283310"/>
                <a:gd name="connsiteX4" fmla="*/ 0 w 1221888"/>
                <a:gd name="connsiteY4" fmla="*/ 641655 h 1283310"/>
                <a:gd name="connsiteX0" fmla="*/ 37755 w 1259643"/>
                <a:gd name="connsiteY0" fmla="*/ 641655 h 1290871"/>
                <a:gd name="connsiteX1" fmla="*/ 648699 w 1259643"/>
                <a:gd name="connsiteY1" fmla="*/ 0 h 1290871"/>
                <a:gd name="connsiteX2" fmla="*/ 1259643 w 1259643"/>
                <a:gd name="connsiteY2" fmla="*/ 641655 h 1290871"/>
                <a:gd name="connsiteX3" fmla="*/ 648699 w 1259643"/>
                <a:gd name="connsiteY3" fmla="*/ 1283310 h 1290871"/>
                <a:gd name="connsiteX4" fmla="*/ 128964 w 1259643"/>
                <a:gd name="connsiteY4" fmla="*/ 971739 h 1290871"/>
                <a:gd name="connsiteX5" fmla="*/ 37755 w 1259643"/>
                <a:gd name="connsiteY5" fmla="*/ 641655 h 1290871"/>
                <a:gd name="connsiteX0" fmla="*/ 37755 w 1277100"/>
                <a:gd name="connsiteY0" fmla="*/ 641655 h 1283908"/>
                <a:gd name="connsiteX1" fmla="*/ 648699 w 1277100"/>
                <a:gd name="connsiteY1" fmla="*/ 0 h 1283908"/>
                <a:gd name="connsiteX2" fmla="*/ 1259643 w 1277100"/>
                <a:gd name="connsiteY2" fmla="*/ 641655 h 1283908"/>
                <a:gd name="connsiteX3" fmla="*/ 1070259 w 1277100"/>
                <a:gd name="connsiteY3" fmla="*/ 1038974 h 1283908"/>
                <a:gd name="connsiteX4" fmla="*/ 648699 w 1277100"/>
                <a:gd name="connsiteY4" fmla="*/ 1283310 h 1283908"/>
                <a:gd name="connsiteX5" fmla="*/ 128964 w 1277100"/>
                <a:gd name="connsiteY5" fmla="*/ 971739 h 1283908"/>
                <a:gd name="connsiteX6" fmla="*/ 37755 w 1277100"/>
                <a:gd name="connsiteY6" fmla="*/ 641655 h 1283908"/>
                <a:gd name="connsiteX0" fmla="*/ 37755 w 1278846"/>
                <a:gd name="connsiteY0" fmla="*/ 641655 h 1284056"/>
                <a:gd name="connsiteX1" fmla="*/ 648699 w 1278846"/>
                <a:gd name="connsiteY1" fmla="*/ 0 h 1284056"/>
                <a:gd name="connsiteX2" fmla="*/ 1259643 w 1278846"/>
                <a:gd name="connsiteY2" fmla="*/ 641655 h 1284056"/>
                <a:gd name="connsiteX3" fmla="*/ 1090430 w 1278846"/>
                <a:gd name="connsiteY3" fmla="*/ 1045697 h 1284056"/>
                <a:gd name="connsiteX4" fmla="*/ 648699 w 1278846"/>
                <a:gd name="connsiteY4" fmla="*/ 1283310 h 1284056"/>
                <a:gd name="connsiteX5" fmla="*/ 128964 w 1278846"/>
                <a:gd name="connsiteY5" fmla="*/ 971739 h 1284056"/>
                <a:gd name="connsiteX6" fmla="*/ 37755 w 1278846"/>
                <a:gd name="connsiteY6" fmla="*/ 641655 h 1284056"/>
                <a:gd name="connsiteX0" fmla="*/ 2634 w 1243725"/>
                <a:gd name="connsiteY0" fmla="*/ 641655 h 1284056"/>
                <a:gd name="connsiteX1" fmla="*/ 613578 w 1243725"/>
                <a:gd name="connsiteY1" fmla="*/ 0 h 1284056"/>
                <a:gd name="connsiteX2" fmla="*/ 1224522 w 1243725"/>
                <a:gd name="connsiteY2" fmla="*/ 641655 h 1284056"/>
                <a:gd name="connsiteX3" fmla="*/ 1055309 w 1243725"/>
                <a:gd name="connsiteY3" fmla="*/ 1045697 h 1284056"/>
                <a:gd name="connsiteX4" fmla="*/ 613578 w 1243725"/>
                <a:gd name="connsiteY4" fmla="*/ 1283310 h 1284056"/>
                <a:gd name="connsiteX5" fmla="*/ 93843 w 1243725"/>
                <a:gd name="connsiteY5" fmla="*/ 971739 h 1284056"/>
                <a:gd name="connsiteX6" fmla="*/ 2634 w 1243725"/>
                <a:gd name="connsiteY6" fmla="*/ 641655 h 1284056"/>
                <a:gd name="connsiteX0" fmla="*/ 11803 w 1252894"/>
                <a:gd name="connsiteY0" fmla="*/ 641655 h 1284056"/>
                <a:gd name="connsiteX1" fmla="*/ 622747 w 1252894"/>
                <a:gd name="connsiteY1" fmla="*/ 0 h 1284056"/>
                <a:gd name="connsiteX2" fmla="*/ 1233691 w 1252894"/>
                <a:gd name="connsiteY2" fmla="*/ 641655 h 1284056"/>
                <a:gd name="connsiteX3" fmla="*/ 1064478 w 1252894"/>
                <a:gd name="connsiteY3" fmla="*/ 1045697 h 1284056"/>
                <a:gd name="connsiteX4" fmla="*/ 622747 w 1252894"/>
                <a:gd name="connsiteY4" fmla="*/ 1283310 h 1284056"/>
                <a:gd name="connsiteX5" fmla="*/ 103012 w 1252894"/>
                <a:gd name="connsiteY5" fmla="*/ 971739 h 1284056"/>
                <a:gd name="connsiteX6" fmla="*/ 11803 w 1252894"/>
                <a:gd name="connsiteY6" fmla="*/ 641655 h 1284056"/>
                <a:gd name="connsiteX0" fmla="*/ 2634 w 1243725"/>
                <a:gd name="connsiteY0" fmla="*/ 641655 h 1284056"/>
                <a:gd name="connsiteX1" fmla="*/ 613578 w 1243725"/>
                <a:gd name="connsiteY1" fmla="*/ 0 h 1284056"/>
                <a:gd name="connsiteX2" fmla="*/ 1224522 w 1243725"/>
                <a:gd name="connsiteY2" fmla="*/ 641655 h 1284056"/>
                <a:gd name="connsiteX3" fmla="*/ 1055309 w 1243725"/>
                <a:gd name="connsiteY3" fmla="*/ 1045697 h 1284056"/>
                <a:gd name="connsiteX4" fmla="*/ 613578 w 1243725"/>
                <a:gd name="connsiteY4" fmla="*/ 1283310 h 1284056"/>
                <a:gd name="connsiteX5" fmla="*/ 93843 w 1243725"/>
                <a:gd name="connsiteY5" fmla="*/ 971739 h 1284056"/>
                <a:gd name="connsiteX6" fmla="*/ 2634 w 1243725"/>
                <a:gd name="connsiteY6" fmla="*/ 641655 h 1284056"/>
                <a:gd name="connsiteX0" fmla="*/ 1770 w 1242861"/>
                <a:gd name="connsiteY0" fmla="*/ 641655 h 1284056"/>
                <a:gd name="connsiteX1" fmla="*/ 612714 w 1242861"/>
                <a:gd name="connsiteY1" fmla="*/ 0 h 1284056"/>
                <a:gd name="connsiteX2" fmla="*/ 1223658 w 1242861"/>
                <a:gd name="connsiteY2" fmla="*/ 641655 h 1284056"/>
                <a:gd name="connsiteX3" fmla="*/ 1054445 w 1242861"/>
                <a:gd name="connsiteY3" fmla="*/ 1045697 h 1284056"/>
                <a:gd name="connsiteX4" fmla="*/ 612714 w 1242861"/>
                <a:gd name="connsiteY4" fmla="*/ 1283310 h 1284056"/>
                <a:gd name="connsiteX5" fmla="*/ 92979 w 1242861"/>
                <a:gd name="connsiteY5" fmla="*/ 971739 h 1284056"/>
                <a:gd name="connsiteX6" fmla="*/ 1770 w 1242861"/>
                <a:gd name="connsiteY6" fmla="*/ 641655 h 1284056"/>
                <a:gd name="connsiteX0" fmla="*/ 7307 w 1248398"/>
                <a:gd name="connsiteY0" fmla="*/ 641655 h 1284056"/>
                <a:gd name="connsiteX1" fmla="*/ 618251 w 1248398"/>
                <a:gd name="connsiteY1" fmla="*/ 0 h 1284056"/>
                <a:gd name="connsiteX2" fmla="*/ 1229195 w 1248398"/>
                <a:gd name="connsiteY2" fmla="*/ 641655 h 1284056"/>
                <a:gd name="connsiteX3" fmla="*/ 1059982 w 1248398"/>
                <a:gd name="connsiteY3" fmla="*/ 1045697 h 1284056"/>
                <a:gd name="connsiteX4" fmla="*/ 618251 w 1248398"/>
                <a:gd name="connsiteY4" fmla="*/ 1283310 h 1284056"/>
                <a:gd name="connsiteX5" fmla="*/ 98516 w 1248398"/>
                <a:gd name="connsiteY5" fmla="*/ 971739 h 1284056"/>
                <a:gd name="connsiteX6" fmla="*/ 7307 w 1248398"/>
                <a:gd name="connsiteY6" fmla="*/ 641655 h 1284056"/>
                <a:gd name="connsiteX0" fmla="*/ 7307 w 1248398"/>
                <a:gd name="connsiteY0" fmla="*/ 641655 h 1284056"/>
                <a:gd name="connsiteX1" fmla="*/ 618251 w 1248398"/>
                <a:gd name="connsiteY1" fmla="*/ 0 h 1284056"/>
                <a:gd name="connsiteX2" fmla="*/ 1229195 w 1248398"/>
                <a:gd name="connsiteY2" fmla="*/ 641655 h 1284056"/>
                <a:gd name="connsiteX3" fmla="*/ 1059982 w 1248398"/>
                <a:gd name="connsiteY3" fmla="*/ 1045697 h 1284056"/>
                <a:gd name="connsiteX4" fmla="*/ 618251 w 1248398"/>
                <a:gd name="connsiteY4" fmla="*/ 1283310 h 1284056"/>
                <a:gd name="connsiteX5" fmla="*/ 98516 w 1248398"/>
                <a:gd name="connsiteY5" fmla="*/ 971739 h 1284056"/>
                <a:gd name="connsiteX6" fmla="*/ 7307 w 1248398"/>
                <a:gd name="connsiteY6" fmla="*/ 641655 h 1284056"/>
                <a:gd name="connsiteX0" fmla="*/ 7307 w 1233298"/>
                <a:gd name="connsiteY0" fmla="*/ 641655 h 1284056"/>
                <a:gd name="connsiteX1" fmla="*/ 618251 w 1233298"/>
                <a:gd name="connsiteY1" fmla="*/ 0 h 1284056"/>
                <a:gd name="connsiteX2" fmla="*/ 1229195 w 1233298"/>
                <a:gd name="connsiteY2" fmla="*/ 641655 h 1284056"/>
                <a:gd name="connsiteX3" fmla="*/ 1059982 w 1233298"/>
                <a:gd name="connsiteY3" fmla="*/ 1045697 h 1284056"/>
                <a:gd name="connsiteX4" fmla="*/ 618251 w 1233298"/>
                <a:gd name="connsiteY4" fmla="*/ 1283310 h 1284056"/>
                <a:gd name="connsiteX5" fmla="*/ 98516 w 1233298"/>
                <a:gd name="connsiteY5" fmla="*/ 971739 h 1284056"/>
                <a:gd name="connsiteX6" fmla="*/ 7307 w 1233298"/>
                <a:gd name="connsiteY6" fmla="*/ 641655 h 1284056"/>
                <a:gd name="connsiteX0" fmla="*/ 7307 w 1231271"/>
                <a:gd name="connsiteY0" fmla="*/ 641655 h 1284056"/>
                <a:gd name="connsiteX1" fmla="*/ 618251 w 1231271"/>
                <a:gd name="connsiteY1" fmla="*/ 0 h 1284056"/>
                <a:gd name="connsiteX2" fmla="*/ 1229195 w 1231271"/>
                <a:gd name="connsiteY2" fmla="*/ 641655 h 1284056"/>
                <a:gd name="connsiteX3" fmla="*/ 1059982 w 1231271"/>
                <a:gd name="connsiteY3" fmla="*/ 1045697 h 1284056"/>
                <a:gd name="connsiteX4" fmla="*/ 618251 w 1231271"/>
                <a:gd name="connsiteY4" fmla="*/ 1283310 h 1284056"/>
                <a:gd name="connsiteX5" fmla="*/ 98516 w 1231271"/>
                <a:gd name="connsiteY5" fmla="*/ 971739 h 1284056"/>
                <a:gd name="connsiteX6" fmla="*/ 7307 w 1231271"/>
                <a:gd name="connsiteY6" fmla="*/ 641655 h 1284056"/>
                <a:gd name="connsiteX0" fmla="*/ 5472 w 1222860"/>
                <a:gd name="connsiteY0" fmla="*/ 641776 h 1284177"/>
                <a:gd name="connsiteX1" fmla="*/ 616416 w 1222860"/>
                <a:gd name="connsiteY1" fmla="*/ 121 h 1284177"/>
                <a:gd name="connsiteX2" fmla="*/ 1220637 w 1222860"/>
                <a:gd name="connsiteY2" fmla="*/ 601435 h 1284177"/>
                <a:gd name="connsiteX3" fmla="*/ 1058147 w 1222860"/>
                <a:gd name="connsiteY3" fmla="*/ 1045818 h 1284177"/>
                <a:gd name="connsiteX4" fmla="*/ 616416 w 1222860"/>
                <a:gd name="connsiteY4" fmla="*/ 1283431 h 1284177"/>
                <a:gd name="connsiteX5" fmla="*/ 96681 w 1222860"/>
                <a:gd name="connsiteY5" fmla="*/ 971860 h 1284177"/>
                <a:gd name="connsiteX6" fmla="*/ 5472 w 1222860"/>
                <a:gd name="connsiteY6" fmla="*/ 641776 h 1284177"/>
                <a:gd name="connsiteX0" fmla="*/ 5472 w 1222860"/>
                <a:gd name="connsiteY0" fmla="*/ 641836 h 1284237"/>
                <a:gd name="connsiteX1" fmla="*/ 616416 w 1222860"/>
                <a:gd name="connsiteY1" fmla="*/ 181 h 1284237"/>
                <a:gd name="connsiteX2" fmla="*/ 1220637 w 1222860"/>
                <a:gd name="connsiteY2" fmla="*/ 601495 h 1284237"/>
                <a:gd name="connsiteX3" fmla="*/ 1058147 w 1222860"/>
                <a:gd name="connsiteY3" fmla="*/ 1045878 h 1284237"/>
                <a:gd name="connsiteX4" fmla="*/ 616416 w 1222860"/>
                <a:gd name="connsiteY4" fmla="*/ 1283491 h 1284237"/>
                <a:gd name="connsiteX5" fmla="*/ 96681 w 1222860"/>
                <a:gd name="connsiteY5" fmla="*/ 971920 h 1284237"/>
                <a:gd name="connsiteX6" fmla="*/ 5472 w 1222860"/>
                <a:gd name="connsiteY6" fmla="*/ 641836 h 1284237"/>
                <a:gd name="connsiteX0" fmla="*/ 5472 w 1222860"/>
                <a:gd name="connsiteY0" fmla="*/ 641907 h 1284308"/>
                <a:gd name="connsiteX1" fmla="*/ 616416 w 1222860"/>
                <a:gd name="connsiteY1" fmla="*/ 252 h 1284308"/>
                <a:gd name="connsiteX2" fmla="*/ 1220637 w 1222860"/>
                <a:gd name="connsiteY2" fmla="*/ 601566 h 1284308"/>
                <a:gd name="connsiteX3" fmla="*/ 1058147 w 1222860"/>
                <a:gd name="connsiteY3" fmla="*/ 1045949 h 1284308"/>
                <a:gd name="connsiteX4" fmla="*/ 616416 w 1222860"/>
                <a:gd name="connsiteY4" fmla="*/ 1283562 h 1284308"/>
                <a:gd name="connsiteX5" fmla="*/ 96681 w 1222860"/>
                <a:gd name="connsiteY5" fmla="*/ 971991 h 1284308"/>
                <a:gd name="connsiteX6" fmla="*/ 5472 w 1222860"/>
                <a:gd name="connsiteY6" fmla="*/ 641907 h 1284308"/>
                <a:gd name="connsiteX0" fmla="*/ 37755 w 1255143"/>
                <a:gd name="connsiteY0" fmla="*/ 641907 h 1284308"/>
                <a:gd name="connsiteX1" fmla="*/ 648699 w 1255143"/>
                <a:gd name="connsiteY1" fmla="*/ 252 h 1284308"/>
                <a:gd name="connsiteX2" fmla="*/ 1252920 w 1255143"/>
                <a:gd name="connsiteY2" fmla="*/ 601566 h 1284308"/>
                <a:gd name="connsiteX3" fmla="*/ 1090430 w 1255143"/>
                <a:gd name="connsiteY3" fmla="*/ 1045949 h 1284308"/>
                <a:gd name="connsiteX4" fmla="*/ 648699 w 1255143"/>
                <a:gd name="connsiteY4" fmla="*/ 1283562 h 1284308"/>
                <a:gd name="connsiteX5" fmla="*/ 128964 w 1255143"/>
                <a:gd name="connsiteY5" fmla="*/ 971991 h 1284308"/>
                <a:gd name="connsiteX6" fmla="*/ 37755 w 1255143"/>
                <a:gd name="connsiteY6" fmla="*/ 641907 h 1284308"/>
                <a:gd name="connsiteX0" fmla="*/ 37755 w 1255143"/>
                <a:gd name="connsiteY0" fmla="*/ 594593 h 1284059"/>
                <a:gd name="connsiteX1" fmla="*/ 648699 w 1255143"/>
                <a:gd name="connsiteY1" fmla="*/ 3 h 1284059"/>
                <a:gd name="connsiteX2" fmla="*/ 1252920 w 1255143"/>
                <a:gd name="connsiteY2" fmla="*/ 601317 h 1284059"/>
                <a:gd name="connsiteX3" fmla="*/ 1090430 w 1255143"/>
                <a:gd name="connsiteY3" fmla="*/ 1045700 h 1284059"/>
                <a:gd name="connsiteX4" fmla="*/ 648699 w 1255143"/>
                <a:gd name="connsiteY4" fmla="*/ 1283313 h 1284059"/>
                <a:gd name="connsiteX5" fmla="*/ 128964 w 1255143"/>
                <a:gd name="connsiteY5" fmla="*/ 971742 h 1284059"/>
                <a:gd name="connsiteX6" fmla="*/ 37755 w 1255143"/>
                <a:gd name="connsiteY6" fmla="*/ 594593 h 1284059"/>
                <a:gd name="connsiteX0" fmla="*/ 3492 w 1220880"/>
                <a:gd name="connsiteY0" fmla="*/ 594594 h 1284060"/>
                <a:gd name="connsiteX1" fmla="*/ 614436 w 1220880"/>
                <a:gd name="connsiteY1" fmla="*/ 4 h 1284060"/>
                <a:gd name="connsiteX2" fmla="*/ 1218657 w 1220880"/>
                <a:gd name="connsiteY2" fmla="*/ 601318 h 1284060"/>
                <a:gd name="connsiteX3" fmla="*/ 1056167 w 1220880"/>
                <a:gd name="connsiteY3" fmla="*/ 1045701 h 1284060"/>
                <a:gd name="connsiteX4" fmla="*/ 614436 w 1220880"/>
                <a:gd name="connsiteY4" fmla="*/ 1283314 h 1284060"/>
                <a:gd name="connsiteX5" fmla="*/ 94701 w 1220880"/>
                <a:gd name="connsiteY5" fmla="*/ 971743 h 1284060"/>
                <a:gd name="connsiteX6" fmla="*/ 3492 w 1220880"/>
                <a:gd name="connsiteY6" fmla="*/ 594594 h 1284060"/>
                <a:gd name="connsiteX0" fmla="*/ 1895 w 1219283"/>
                <a:gd name="connsiteY0" fmla="*/ 594594 h 1284060"/>
                <a:gd name="connsiteX1" fmla="*/ 612839 w 1219283"/>
                <a:gd name="connsiteY1" fmla="*/ 4 h 1284060"/>
                <a:gd name="connsiteX2" fmla="*/ 1217060 w 1219283"/>
                <a:gd name="connsiteY2" fmla="*/ 601318 h 1284060"/>
                <a:gd name="connsiteX3" fmla="*/ 1054570 w 1219283"/>
                <a:gd name="connsiteY3" fmla="*/ 1045701 h 1284060"/>
                <a:gd name="connsiteX4" fmla="*/ 612839 w 1219283"/>
                <a:gd name="connsiteY4" fmla="*/ 1283314 h 1284060"/>
                <a:gd name="connsiteX5" fmla="*/ 93104 w 1219283"/>
                <a:gd name="connsiteY5" fmla="*/ 971743 h 1284060"/>
                <a:gd name="connsiteX6" fmla="*/ 1895 w 1219283"/>
                <a:gd name="connsiteY6" fmla="*/ 594594 h 1284060"/>
                <a:gd name="connsiteX0" fmla="*/ 2134 w 1219522"/>
                <a:gd name="connsiteY0" fmla="*/ 594594 h 1284060"/>
                <a:gd name="connsiteX1" fmla="*/ 613078 w 1219522"/>
                <a:gd name="connsiteY1" fmla="*/ 4 h 1284060"/>
                <a:gd name="connsiteX2" fmla="*/ 1217299 w 1219522"/>
                <a:gd name="connsiteY2" fmla="*/ 601318 h 1284060"/>
                <a:gd name="connsiteX3" fmla="*/ 1054809 w 1219522"/>
                <a:gd name="connsiteY3" fmla="*/ 1045701 h 1284060"/>
                <a:gd name="connsiteX4" fmla="*/ 613078 w 1219522"/>
                <a:gd name="connsiteY4" fmla="*/ 1283314 h 1284060"/>
                <a:gd name="connsiteX5" fmla="*/ 93343 w 1219522"/>
                <a:gd name="connsiteY5" fmla="*/ 971743 h 1284060"/>
                <a:gd name="connsiteX6" fmla="*/ 2134 w 1219522"/>
                <a:gd name="connsiteY6" fmla="*/ 594594 h 1284060"/>
                <a:gd name="connsiteX0" fmla="*/ 1922 w 1219310"/>
                <a:gd name="connsiteY0" fmla="*/ 594594 h 1284060"/>
                <a:gd name="connsiteX1" fmla="*/ 612866 w 1219310"/>
                <a:gd name="connsiteY1" fmla="*/ 4 h 1284060"/>
                <a:gd name="connsiteX2" fmla="*/ 1217087 w 1219310"/>
                <a:gd name="connsiteY2" fmla="*/ 601318 h 1284060"/>
                <a:gd name="connsiteX3" fmla="*/ 1054597 w 1219310"/>
                <a:gd name="connsiteY3" fmla="*/ 1045701 h 1284060"/>
                <a:gd name="connsiteX4" fmla="*/ 612866 w 1219310"/>
                <a:gd name="connsiteY4" fmla="*/ 1283314 h 1284060"/>
                <a:gd name="connsiteX5" fmla="*/ 93131 w 1219310"/>
                <a:gd name="connsiteY5" fmla="*/ 971743 h 1284060"/>
                <a:gd name="connsiteX6" fmla="*/ 1922 w 1219310"/>
                <a:gd name="connsiteY6" fmla="*/ 594594 h 1284060"/>
                <a:gd name="connsiteX0" fmla="*/ 47 w 1217435"/>
                <a:gd name="connsiteY0" fmla="*/ 594595 h 1284061"/>
                <a:gd name="connsiteX1" fmla="*/ 610991 w 1217435"/>
                <a:gd name="connsiteY1" fmla="*/ 5 h 1284061"/>
                <a:gd name="connsiteX2" fmla="*/ 1215212 w 1217435"/>
                <a:gd name="connsiteY2" fmla="*/ 601319 h 1284061"/>
                <a:gd name="connsiteX3" fmla="*/ 1052722 w 1217435"/>
                <a:gd name="connsiteY3" fmla="*/ 1045702 h 1284061"/>
                <a:gd name="connsiteX4" fmla="*/ 610991 w 1217435"/>
                <a:gd name="connsiteY4" fmla="*/ 1283315 h 1284061"/>
                <a:gd name="connsiteX5" fmla="*/ 91256 w 1217435"/>
                <a:gd name="connsiteY5" fmla="*/ 971744 h 1284061"/>
                <a:gd name="connsiteX6" fmla="*/ 47 w 1217435"/>
                <a:gd name="connsiteY6" fmla="*/ 594595 h 1284061"/>
                <a:gd name="connsiteX0" fmla="*/ 101 w 1217489"/>
                <a:gd name="connsiteY0" fmla="*/ 594593 h 1284059"/>
                <a:gd name="connsiteX1" fmla="*/ 611045 w 1217489"/>
                <a:gd name="connsiteY1" fmla="*/ 3 h 1284059"/>
                <a:gd name="connsiteX2" fmla="*/ 1215266 w 1217489"/>
                <a:gd name="connsiteY2" fmla="*/ 601317 h 1284059"/>
                <a:gd name="connsiteX3" fmla="*/ 1052776 w 1217489"/>
                <a:gd name="connsiteY3" fmla="*/ 1045700 h 1284059"/>
                <a:gd name="connsiteX4" fmla="*/ 611045 w 1217489"/>
                <a:gd name="connsiteY4" fmla="*/ 1283313 h 1284059"/>
                <a:gd name="connsiteX5" fmla="*/ 91310 w 1217489"/>
                <a:gd name="connsiteY5" fmla="*/ 971742 h 1284059"/>
                <a:gd name="connsiteX6" fmla="*/ 101 w 1217489"/>
                <a:gd name="connsiteY6" fmla="*/ 594593 h 1284059"/>
                <a:gd name="connsiteX0" fmla="*/ 751 w 1218139"/>
                <a:gd name="connsiteY0" fmla="*/ 594595 h 1284061"/>
                <a:gd name="connsiteX1" fmla="*/ 611695 w 1218139"/>
                <a:gd name="connsiteY1" fmla="*/ 5 h 1284061"/>
                <a:gd name="connsiteX2" fmla="*/ 1215916 w 1218139"/>
                <a:gd name="connsiteY2" fmla="*/ 601319 h 1284061"/>
                <a:gd name="connsiteX3" fmla="*/ 1053426 w 1218139"/>
                <a:gd name="connsiteY3" fmla="*/ 1045702 h 1284061"/>
                <a:gd name="connsiteX4" fmla="*/ 611695 w 1218139"/>
                <a:gd name="connsiteY4" fmla="*/ 1283315 h 1284061"/>
                <a:gd name="connsiteX5" fmla="*/ 91960 w 1218139"/>
                <a:gd name="connsiteY5" fmla="*/ 971744 h 1284061"/>
                <a:gd name="connsiteX6" fmla="*/ 751 w 1218139"/>
                <a:gd name="connsiteY6" fmla="*/ 594595 h 1284061"/>
                <a:gd name="connsiteX0" fmla="*/ 12444 w 1235517"/>
                <a:gd name="connsiteY0" fmla="*/ 594595 h 1071193"/>
                <a:gd name="connsiteX1" fmla="*/ 623388 w 1235517"/>
                <a:gd name="connsiteY1" fmla="*/ 5 h 1071193"/>
                <a:gd name="connsiteX2" fmla="*/ 1227609 w 1235517"/>
                <a:gd name="connsiteY2" fmla="*/ 601319 h 1071193"/>
                <a:gd name="connsiteX3" fmla="*/ 1065119 w 1235517"/>
                <a:gd name="connsiteY3" fmla="*/ 1045702 h 1071193"/>
                <a:gd name="connsiteX4" fmla="*/ 103653 w 1235517"/>
                <a:gd name="connsiteY4" fmla="*/ 971744 h 1071193"/>
                <a:gd name="connsiteX5" fmla="*/ 12444 w 1235517"/>
                <a:gd name="connsiteY5" fmla="*/ 594595 h 1071193"/>
                <a:gd name="connsiteX0" fmla="*/ 42688 w 1265761"/>
                <a:gd name="connsiteY0" fmla="*/ 594593 h 1072620"/>
                <a:gd name="connsiteX1" fmla="*/ 653632 w 1265761"/>
                <a:gd name="connsiteY1" fmla="*/ 3 h 1072620"/>
                <a:gd name="connsiteX2" fmla="*/ 1257853 w 1265761"/>
                <a:gd name="connsiteY2" fmla="*/ 601317 h 1072620"/>
                <a:gd name="connsiteX3" fmla="*/ 1095363 w 1265761"/>
                <a:gd name="connsiteY3" fmla="*/ 1045700 h 1072620"/>
                <a:gd name="connsiteX4" fmla="*/ 167515 w 1265761"/>
                <a:gd name="connsiteY4" fmla="*/ 978466 h 1072620"/>
                <a:gd name="connsiteX5" fmla="*/ 42688 w 1265761"/>
                <a:gd name="connsiteY5" fmla="*/ 594593 h 1072620"/>
                <a:gd name="connsiteX0" fmla="*/ 15847 w 1238920"/>
                <a:gd name="connsiteY0" fmla="*/ 594597 h 1072624"/>
                <a:gd name="connsiteX1" fmla="*/ 626791 w 1238920"/>
                <a:gd name="connsiteY1" fmla="*/ 7 h 1072624"/>
                <a:gd name="connsiteX2" fmla="*/ 1231012 w 1238920"/>
                <a:gd name="connsiteY2" fmla="*/ 601321 h 1072624"/>
                <a:gd name="connsiteX3" fmla="*/ 1068522 w 1238920"/>
                <a:gd name="connsiteY3" fmla="*/ 1045704 h 1072624"/>
                <a:gd name="connsiteX4" fmla="*/ 140674 w 1238920"/>
                <a:gd name="connsiteY4" fmla="*/ 978470 h 1072624"/>
                <a:gd name="connsiteX5" fmla="*/ 15847 w 1238920"/>
                <a:gd name="connsiteY5" fmla="*/ 594597 h 1072624"/>
                <a:gd name="connsiteX0" fmla="*/ 0 w 1223073"/>
                <a:gd name="connsiteY0" fmla="*/ 594597 h 1072624"/>
                <a:gd name="connsiteX1" fmla="*/ 610944 w 1223073"/>
                <a:gd name="connsiteY1" fmla="*/ 7 h 1072624"/>
                <a:gd name="connsiteX2" fmla="*/ 1215165 w 1223073"/>
                <a:gd name="connsiteY2" fmla="*/ 601321 h 1072624"/>
                <a:gd name="connsiteX3" fmla="*/ 1052675 w 1223073"/>
                <a:gd name="connsiteY3" fmla="*/ 1045704 h 1072624"/>
                <a:gd name="connsiteX4" fmla="*/ 124827 w 1223073"/>
                <a:gd name="connsiteY4" fmla="*/ 978470 h 1072624"/>
                <a:gd name="connsiteX5" fmla="*/ 0 w 1223073"/>
                <a:gd name="connsiteY5" fmla="*/ 594597 h 1072624"/>
                <a:gd name="connsiteX0" fmla="*/ 0 w 1223073"/>
                <a:gd name="connsiteY0" fmla="*/ 594597 h 1072624"/>
                <a:gd name="connsiteX1" fmla="*/ 610944 w 1223073"/>
                <a:gd name="connsiteY1" fmla="*/ 7 h 1072624"/>
                <a:gd name="connsiteX2" fmla="*/ 1215165 w 1223073"/>
                <a:gd name="connsiteY2" fmla="*/ 601321 h 1072624"/>
                <a:gd name="connsiteX3" fmla="*/ 1052675 w 1223073"/>
                <a:gd name="connsiteY3" fmla="*/ 1045704 h 1072624"/>
                <a:gd name="connsiteX4" fmla="*/ 124827 w 1223073"/>
                <a:gd name="connsiteY4" fmla="*/ 978470 h 1072624"/>
                <a:gd name="connsiteX5" fmla="*/ 0 w 1223073"/>
                <a:gd name="connsiteY5" fmla="*/ 594597 h 1072624"/>
                <a:gd name="connsiteX0" fmla="*/ 7310 w 1230383"/>
                <a:gd name="connsiteY0" fmla="*/ 594597 h 1072624"/>
                <a:gd name="connsiteX1" fmla="*/ 618254 w 1230383"/>
                <a:gd name="connsiteY1" fmla="*/ 7 h 1072624"/>
                <a:gd name="connsiteX2" fmla="*/ 1222475 w 1230383"/>
                <a:gd name="connsiteY2" fmla="*/ 601321 h 1072624"/>
                <a:gd name="connsiteX3" fmla="*/ 1059985 w 1230383"/>
                <a:gd name="connsiteY3" fmla="*/ 1045704 h 1072624"/>
                <a:gd name="connsiteX4" fmla="*/ 132137 w 1230383"/>
                <a:gd name="connsiteY4" fmla="*/ 978470 h 1072624"/>
                <a:gd name="connsiteX5" fmla="*/ 7310 w 1230383"/>
                <a:gd name="connsiteY5" fmla="*/ 594597 h 1072624"/>
                <a:gd name="connsiteX0" fmla="*/ 7310 w 1230383"/>
                <a:gd name="connsiteY0" fmla="*/ 594597 h 1053542"/>
                <a:gd name="connsiteX1" fmla="*/ 618254 w 1230383"/>
                <a:gd name="connsiteY1" fmla="*/ 7 h 1053542"/>
                <a:gd name="connsiteX2" fmla="*/ 1222475 w 1230383"/>
                <a:gd name="connsiteY2" fmla="*/ 601321 h 1053542"/>
                <a:gd name="connsiteX3" fmla="*/ 1059985 w 1230383"/>
                <a:gd name="connsiteY3" fmla="*/ 1045704 h 1053542"/>
                <a:gd name="connsiteX4" fmla="*/ 132137 w 1230383"/>
                <a:gd name="connsiteY4" fmla="*/ 978470 h 1053542"/>
                <a:gd name="connsiteX5" fmla="*/ 7310 w 1230383"/>
                <a:gd name="connsiteY5" fmla="*/ 594597 h 1053542"/>
                <a:gd name="connsiteX0" fmla="*/ 7310 w 1230383"/>
                <a:gd name="connsiteY0" fmla="*/ 594597 h 1045873"/>
                <a:gd name="connsiteX1" fmla="*/ 618254 w 1230383"/>
                <a:gd name="connsiteY1" fmla="*/ 7 h 1045873"/>
                <a:gd name="connsiteX2" fmla="*/ 1222475 w 1230383"/>
                <a:gd name="connsiteY2" fmla="*/ 601321 h 1045873"/>
                <a:gd name="connsiteX3" fmla="*/ 1059985 w 1230383"/>
                <a:gd name="connsiteY3" fmla="*/ 1045704 h 1045873"/>
                <a:gd name="connsiteX4" fmla="*/ 132137 w 1230383"/>
                <a:gd name="connsiteY4" fmla="*/ 978470 h 1045873"/>
                <a:gd name="connsiteX5" fmla="*/ 7310 w 1230383"/>
                <a:gd name="connsiteY5" fmla="*/ 594597 h 1045873"/>
                <a:gd name="connsiteX0" fmla="*/ 7310 w 1224812"/>
                <a:gd name="connsiteY0" fmla="*/ 594597 h 1045873"/>
                <a:gd name="connsiteX1" fmla="*/ 618254 w 1224812"/>
                <a:gd name="connsiteY1" fmla="*/ 7 h 1045873"/>
                <a:gd name="connsiteX2" fmla="*/ 1222475 w 1224812"/>
                <a:gd name="connsiteY2" fmla="*/ 601321 h 1045873"/>
                <a:gd name="connsiteX3" fmla="*/ 1059985 w 1224812"/>
                <a:gd name="connsiteY3" fmla="*/ 1045704 h 1045873"/>
                <a:gd name="connsiteX4" fmla="*/ 132137 w 1224812"/>
                <a:gd name="connsiteY4" fmla="*/ 978470 h 1045873"/>
                <a:gd name="connsiteX5" fmla="*/ 7310 w 1224812"/>
                <a:gd name="connsiteY5" fmla="*/ 594597 h 1045873"/>
                <a:gd name="connsiteX0" fmla="*/ 7310 w 1237956"/>
                <a:gd name="connsiteY0" fmla="*/ 594597 h 1045873"/>
                <a:gd name="connsiteX1" fmla="*/ 618254 w 1237956"/>
                <a:gd name="connsiteY1" fmla="*/ 7 h 1045873"/>
                <a:gd name="connsiteX2" fmla="*/ 1235922 w 1237956"/>
                <a:gd name="connsiteY2" fmla="*/ 601321 h 1045873"/>
                <a:gd name="connsiteX3" fmla="*/ 1059985 w 1237956"/>
                <a:gd name="connsiteY3" fmla="*/ 1045704 h 1045873"/>
                <a:gd name="connsiteX4" fmla="*/ 132137 w 1237956"/>
                <a:gd name="connsiteY4" fmla="*/ 978470 h 1045873"/>
                <a:gd name="connsiteX5" fmla="*/ 7310 w 1237956"/>
                <a:gd name="connsiteY5" fmla="*/ 594597 h 1045873"/>
                <a:gd name="connsiteX0" fmla="*/ 7310 w 1235922"/>
                <a:gd name="connsiteY0" fmla="*/ 594597 h 1045873"/>
                <a:gd name="connsiteX1" fmla="*/ 618254 w 1235922"/>
                <a:gd name="connsiteY1" fmla="*/ 7 h 1045873"/>
                <a:gd name="connsiteX2" fmla="*/ 1235922 w 1235922"/>
                <a:gd name="connsiteY2" fmla="*/ 601321 h 1045873"/>
                <a:gd name="connsiteX3" fmla="*/ 1059985 w 1235922"/>
                <a:gd name="connsiteY3" fmla="*/ 1045704 h 1045873"/>
                <a:gd name="connsiteX4" fmla="*/ 132137 w 1235922"/>
                <a:gd name="connsiteY4" fmla="*/ 978470 h 1045873"/>
                <a:gd name="connsiteX5" fmla="*/ 7310 w 1235922"/>
                <a:gd name="connsiteY5" fmla="*/ 594597 h 1045873"/>
                <a:gd name="connsiteX0" fmla="*/ 7310 w 1235922"/>
                <a:gd name="connsiteY0" fmla="*/ 594597 h 1045873"/>
                <a:gd name="connsiteX1" fmla="*/ 618254 w 1235922"/>
                <a:gd name="connsiteY1" fmla="*/ 7 h 1045873"/>
                <a:gd name="connsiteX2" fmla="*/ 1235922 w 1235922"/>
                <a:gd name="connsiteY2" fmla="*/ 601321 h 1045873"/>
                <a:gd name="connsiteX3" fmla="*/ 1059985 w 1235922"/>
                <a:gd name="connsiteY3" fmla="*/ 1045704 h 1045873"/>
                <a:gd name="connsiteX4" fmla="*/ 132137 w 1235922"/>
                <a:gd name="connsiteY4" fmla="*/ 978470 h 1045873"/>
                <a:gd name="connsiteX5" fmla="*/ 7310 w 1235922"/>
                <a:gd name="connsiteY5" fmla="*/ 594597 h 1045873"/>
                <a:gd name="connsiteX0" fmla="*/ 9707 w 1238319"/>
                <a:gd name="connsiteY0" fmla="*/ 594597 h 1045870"/>
                <a:gd name="connsiteX1" fmla="*/ 620651 w 1238319"/>
                <a:gd name="connsiteY1" fmla="*/ 7 h 1045870"/>
                <a:gd name="connsiteX2" fmla="*/ 1238319 w 1238319"/>
                <a:gd name="connsiteY2" fmla="*/ 601321 h 1045870"/>
                <a:gd name="connsiteX3" fmla="*/ 1062382 w 1238319"/>
                <a:gd name="connsiteY3" fmla="*/ 1045704 h 1045870"/>
                <a:gd name="connsiteX4" fmla="*/ 119294 w 1238319"/>
                <a:gd name="connsiteY4" fmla="*/ 974660 h 1045870"/>
                <a:gd name="connsiteX5" fmla="*/ 9707 w 1238319"/>
                <a:gd name="connsiteY5" fmla="*/ 594597 h 1045870"/>
                <a:gd name="connsiteX0" fmla="*/ 9707 w 1238319"/>
                <a:gd name="connsiteY0" fmla="*/ 594597 h 1045888"/>
                <a:gd name="connsiteX1" fmla="*/ 620651 w 1238319"/>
                <a:gd name="connsiteY1" fmla="*/ 7 h 1045888"/>
                <a:gd name="connsiteX2" fmla="*/ 1238319 w 1238319"/>
                <a:gd name="connsiteY2" fmla="*/ 601321 h 1045888"/>
                <a:gd name="connsiteX3" fmla="*/ 1062382 w 1238319"/>
                <a:gd name="connsiteY3" fmla="*/ 1045704 h 1045888"/>
                <a:gd name="connsiteX4" fmla="*/ 119294 w 1238319"/>
                <a:gd name="connsiteY4" fmla="*/ 974660 h 1045888"/>
                <a:gd name="connsiteX5" fmla="*/ 9707 w 1238319"/>
                <a:gd name="connsiteY5" fmla="*/ 594597 h 1045888"/>
                <a:gd name="connsiteX0" fmla="*/ 9707 w 1238319"/>
                <a:gd name="connsiteY0" fmla="*/ 594597 h 1045875"/>
                <a:gd name="connsiteX1" fmla="*/ 620651 w 1238319"/>
                <a:gd name="connsiteY1" fmla="*/ 7 h 1045875"/>
                <a:gd name="connsiteX2" fmla="*/ 1238319 w 1238319"/>
                <a:gd name="connsiteY2" fmla="*/ 601321 h 1045875"/>
                <a:gd name="connsiteX3" fmla="*/ 1062382 w 1238319"/>
                <a:gd name="connsiteY3" fmla="*/ 1045704 h 1045875"/>
                <a:gd name="connsiteX4" fmla="*/ 119294 w 1238319"/>
                <a:gd name="connsiteY4" fmla="*/ 974660 h 1045875"/>
                <a:gd name="connsiteX5" fmla="*/ 9707 w 1238319"/>
                <a:gd name="connsiteY5" fmla="*/ 594597 h 1045875"/>
                <a:gd name="connsiteX0" fmla="*/ 9707 w 1238319"/>
                <a:gd name="connsiteY0" fmla="*/ 575669 h 1045997"/>
                <a:gd name="connsiteX1" fmla="*/ 620651 w 1238319"/>
                <a:gd name="connsiteY1" fmla="*/ 129 h 1045997"/>
                <a:gd name="connsiteX2" fmla="*/ 1238319 w 1238319"/>
                <a:gd name="connsiteY2" fmla="*/ 601443 h 1045997"/>
                <a:gd name="connsiteX3" fmla="*/ 1062382 w 1238319"/>
                <a:gd name="connsiteY3" fmla="*/ 1045826 h 1045997"/>
                <a:gd name="connsiteX4" fmla="*/ 119294 w 1238319"/>
                <a:gd name="connsiteY4" fmla="*/ 974782 h 1045997"/>
                <a:gd name="connsiteX5" fmla="*/ 9707 w 1238319"/>
                <a:gd name="connsiteY5" fmla="*/ 575669 h 1045997"/>
                <a:gd name="connsiteX0" fmla="*/ 0 w 1228612"/>
                <a:gd name="connsiteY0" fmla="*/ 575669 h 1045997"/>
                <a:gd name="connsiteX1" fmla="*/ 610944 w 1228612"/>
                <a:gd name="connsiteY1" fmla="*/ 129 h 1045997"/>
                <a:gd name="connsiteX2" fmla="*/ 1228612 w 1228612"/>
                <a:gd name="connsiteY2" fmla="*/ 601443 h 1045997"/>
                <a:gd name="connsiteX3" fmla="*/ 1052675 w 1228612"/>
                <a:gd name="connsiteY3" fmla="*/ 1045826 h 1045997"/>
                <a:gd name="connsiteX4" fmla="*/ 109587 w 1228612"/>
                <a:gd name="connsiteY4" fmla="*/ 974782 h 1045997"/>
                <a:gd name="connsiteX5" fmla="*/ 0 w 1228612"/>
                <a:gd name="connsiteY5" fmla="*/ 575669 h 1045997"/>
                <a:gd name="connsiteX0" fmla="*/ 25 w 1228637"/>
                <a:gd name="connsiteY0" fmla="*/ 575669 h 1045997"/>
                <a:gd name="connsiteX1" fmla="*/ 610969 w 1228637"/>
                <a:gd name="connsiteY1" fmla="*/ 129 h 1045997"/>
                <a:gd name="connsiteX2" fmla="*/ 1228637 w 1228637"/>
                <a:gd name="connsiteY2" fmla="*/ 601443 h 1045997"/>
                <a:gd name="connsiteX3" fmla="*/ 1052700 w 1228637"/>
                <a:gd name="connsiteY3" fmla="*/ 1045826 h 1045997"/>
                <a:gd name="connsiteX4" fmla="*/ 109612 w 1228637"/>
                <a:gd name="connsiteY4" fmla="*/ 974782 h 1045997"/>
                <a:gd name="connsiteX5" fmla="*/ 25 w 1228637"/>
                <a:gd name="connsiteY5" fmla="*/ 575669 h 1045997"/>
                <a:gd name="connsiteX0" fmla="*/ 25 w 1228637"/>
                <a:gd name="connsiteY0" fmla="*/ 575669 h 1045997"/>
                <a:gd name="connsiteX1" fmla="*/ 610969 w 1228637"/>
                <a:gd name="connsiteY1" fmla="*/ 129 h 1045997"/>
                <a:gd name="connsiteX2" fmla="*/ 1228637 w 1228637"/>
                <a:gd name="connsiteY2" fmla="*/ 601443 h 1045997"/>
                <a:gd name="connsiteX3" fmla="*/ 1052700 w 1228637"/>
                <a:gd name="connsiteY3" fmla="*/ 1045826 h 1045997"/>
                <a:gd name="connsiteX4" fmla="*/ 109612 w 1228637"/>
                <a:gd name="connsiteY4" fmla="*/ 974782 h 1045997"/>
                <a:gd name="connsiteX5" fmla="*/ 25 w 1228637"/>
                <a:gd name="connsiteY5" fmla="*/ 575669 h 1045997"/>
                <a:gd name="connsiteX0" fmla="*/ 25 w 1228637"/>
                <a:gd name="connsiteY0" fmla="*/ 571904 h 1046042"/>
                <a:gd name="connsiteX1" fmla="*/ 610969 w 1228637"/>
                <a:gd name="connsiteY1" fmla="*/ 174 h 1046042"/>
                <a:gd name="connsiteX2" fmla="*/ 1228637 w 1228637"/>
                <a:gd name="connsiteY2" fmla="*/ 601488 h 1046042"/>
                <a:gd name="connsiteX3" fmla="*/ 1052700 w 1228637"/>
                <a:gd name="connsiteY3" fmla="*/ 1045871 h 1046042"/>
                <a:gd name="connsiteX4" fmla="*/ 109612 w 1228637"/>
                <a:gd name="connsiteY4" fmla="*/ 974827 h 1046042"/>
                <a:gd name="connsiteX5" fmla="*/ 25 w 1228637"/>
                <a:gd name="connsiteY5" fmla="*/ 571904 h 1046042"/>
                <a:gd name="connsiteX0" fmla="*/ 25 w 1228637"/>
                <a:gd name="connsiteY0" fmla="*/ 571835 h 1045973"/>
                <a:gd name="connsiteX1" fmla="*/ 610969 w 1228637"/>
                <a:gd name="connsiteY1" fmla="*/ 105 h 1045973"/>
                <a:gd name="connsiteX2" fmla="*/ 1228637 w 1228637"/>
                <a:gd name="connsiteY2" fmla="*/ 601419 h 1045973"/>
                <a:gd name="connsiteX3" fmla="*/ 1052700 w 1228637"/>
                <a:gd name="connsiteY3" fmla="*/ 1045802 h 1045973"/>
                <a:gd name="connsiteX4" fmla="*/ 109612 w 1228637"/>
                <a:gd name="connsiteY4" fmla="*/ 974758 h 1045973"/>
                <a:gd name="connsiteX5" fmla="*/ 25 w 1228637"/>
                <a:gd name="connsiteY5" fmla="*/ 571835 h 1045973"/>
                <a:gd name="connsiteX0" fmla="*/ 25 w 1228637"/>
                <a:gd name="connsiteY0" fmla="*/ 571835 h 1045973"/>
                <a:gd name="connsiteX1" fmla="*/ 610969 w 1228637"/>
                <a:gd name="connsiteY1" fmla="*/ 105 h 1045973"/>
                <a:gd name="connsiteX2" fmla="*/ 1228637 w 1228637"/>
                <a:gd name="connsiteY2" fmla="*/ 601419 h 1045973"/>
                <a:gd name="connsiteX3" fmla="*/ 1052700 w 1228637"/>
                <a:gd name="connsiteY3" fmla="*/ 1045802 h 1045973"/>
                <a:gd name="connsiteX4" fmla="*/ 109612 w 1228637"/>
                <a:gd name="connsiteY4" fmla="*/ 974758 h 1045973"/>
                <a:gd name="connsiteX5" fmla="*/ 25 w 1228637"/>
                <a:gd name="connsiteY5" fmla="*/ 571835 h 10459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28637" h="1045973">
                  <a:moveTo>
                    <a:pt x="25" y="571835"/>
                  </a:moveTo>
                  <a:cubicBezTo>
                    <a:pt x="16723" y="165142"/>
                    <a:pt x="406200" y="-4826"/>
                    <a:pt x="610969" y="105"/>
                  </a:cubicBezTo>
                  <a:cubicBezTo>
                    <a:pt x="815738" y="5036"/>
                    <a:pt x="1210372" y="179936"/>
                    <a:pt x="1228637" y="601419"/>
                  </a:cubicBezTo>
                  <a:cubicBezTo>
                    <a:pt x="1218214" y="794751"/>
                    <a:pt x="1159344" y="970618"/>
                    <a:pt x="1052700" y="1045802"/>
                  </a:cubicBezTo>
                  <a:cubicBezTo>
                    <a:pt x="872098" y="1053750"/>
                    <a:pt x="348708" y="781898"/>
                    <a:pt x="109612" y="974758"/>
                  </a:cubicBezTo>
                  <a:cubicBezTo>
                    <a:pt x="-18769" y="827184"/>
                    <a:pt x="2377" y="683141"/>
                    <a:pt x="25" y="571835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4" name="Freeform 193"/>
            <p:cNvSpPr/>
            <p:nvPr/>
          </p:nvSpPr>
          <p:spPr>
            <a:xfrm>
              <a:off x="2515339" y="3496899"/>
              <a:ext cx="955676" cy="2310345"/>
            </a:xfrm>
            <a:custGeom>
              <a:avLst/>
              <a:gdLst>
                <a:gd name="connsiteX0" fmla="*/ 536485 w 1193498"/>
                <a:gd name="connsiteY0" fmla="*/ 259820 h 2836738"/>
                <a:gd name="connsiteX1" fmla="*/ 507456 w 1193498"/>
                <a:gd name="connsiteY1" fmla="*/ 719283 h 2836738"/>
                <a:gd name="connsiteX2" fmla="*/ 609328 w 1193498"/>
                <a:gd name="connsiteY2" fmla="*/ 873814 h 2836738"/>
                <a:gd name="connsiteX3" fmla="*/ 716389 w 1193498"/>
                <a:gd name="connsiteY3" fmla="*/ 702857 h 2836738"/>
                <a:gd name="connsiteX4" fmla="*/ 674916 w 1193498"/>
                <a:gd name="connsiteY4" fmla="*/ 270330 h 2836738"/>
                <a:gd name="connsiteX5" fmla="*/ 536485 w 1193498"/>
                <a:gd name="connsiteY5" fmla="*/ 259820 h 2836738"/>
                <a:gd name="connsiteX6" fmla="*/ 474327 w 1193498"/>
                <a:gd name="connsiteY6" fmla="*/ 76160 h 2836738"/>
                <a:gd name="connsiteX7" fmla="*/ 614238 w 1193498"/>
                <a:gd name="connsiteY7" fmla="*/ 249046 h 2836738"/>
                <a:gd name="connsiteX8" fmla="*/ 704835 w 1193498"/>
                <a:gd name="connsiteY8" fmla="*/ 86491 h 2836738"/>
                <a:gd name="connsiteX9" fmla="*/ 499339 w 1193498"/>
                <a:gd name="connsiteY9" fmla="*/ 83642 h 2836738"/>
                <a:gd name="connsiteX10" fmla="*/ 474327 w 1193498"/>
                <a:gd name="connsiteY10" fmla="*/ 76160 h 2836738"/>
                <a:gd name="connsiteX11" fmla="*/ 208852 w 1193498"/>
                <a:gd name="connsiteY11" fmla="*/ 0 h 2836738"/>
                <a:gd name="connsiteX12" fmla="*/ 975335 w 1193498"/>
                <a:gd name="connsiteY12" fmla="*/ 1 h 2836738"/>
                <a:gd name="connsiteX13" fmla="*/ 1190908 w 1193498"/>
                <a:gd name="connsiteY13" fmla="*/ 168089 h 2836738"/>
                <a:gd name="connsiteX14" fmla="*/ 1193498 w 1193498"/>
                <a:gd name="connsiteY14" fmla="*/ 1284195 h 2836738"/>
                <a:gd name="connsiteX15" fmla="*/ 936111 w 1193498"/>
                <a:gd name="connsiteY15" fmla="*/ 1284195 h 2836738"/>
                <a:gd name="connsiteX16" fmla="*/ 936111 w 1193498"/>
                <a:gd name="connsiteY16" fmla="*/ 2788625 h 2836738"/>
                <a:gd name="connsiteX17" fmla="*/ 890243 w 1193498"/>
                <a:gd name="connsiteY17" fmla="*/ 2834493 h 2836738"/>
                <a:gd name="connsiteX18" fmla="*/ 706776 w 1193498"/>
                <a:gd name="connsiteY18" fmla="*/ 2834493 h 2836738"/>
                <a:gd name="connsiteX19" fmla="*/ 660908 w 1193498"/>
                <a:gd name="connsiteY19" fmla="*/ 2788625 h 2836738"/>
                <a:gd name="connsiteX20" fmla="*/ 660908 w 1193498"/>
                <a:gd name="connsiteY20" fmla="*/ 1421576 h 2836738"/>
                <a:gd name="connsiteX21" fmla="*/ 535627 w 1193498"/>
                <a:gd name="connsiteY21" fmla="*/ 1421576 h 2836738"/>
                <a:gd name="connsiteX22" fmla="*/ 535627 w 1193498"/>
                <a:gd name="connsiteY22" fmla="*/ 2791130 h 2836738"/>
                <a:gd name="connsiteX23" fmla="*/ 490019 w 1193498"/>
                <a:gd name="connsiteY23" fmla="*/ 2836738 h 2836738"/>
                <a:gd name="connsiteX24" fmla="*/ 307591 w 1193498"/>
                <a:gd name="connsiteY24" fmla="*/ 2836738 h 2836738"/>
                <a:gd name="connsiteX25" fmla="*/ 261983 w 1193498"/>
                <a:gd name="connsiteY25" fmla="*/ 2791130 h 2836738"/>
                <a:gd name="connsiteX26" fmla="*/ 261983 w 1193498"/>
                <a:gd name="connsiteY26" fmla="*/ 1284196 h 2836738"/>
                <a:gd name="connsiteX27" fmla="*/ 0 w 1193498"/>
                <a:gd name="connsiteY27" fmla="*/ 1284196 h 2836738"/>
                <a:gd name="connsiteX28" fmla="*/ 2 w 1193498"/>
                <a:gd name="connsiteY28" fmla="*/ 210810 h 2836738"/>
                <a:gd name="connsiteX29" fmla="*/ 208852 w 1193498"/>
                <a:gd name="connsiteY29" fmla="*/ 0 h 2836738"/>
                <a:gd name="connsiteX0" fmla="*/ 536485 w 1193498"/>
                <a:gd name="connsiteY0" fmla="*/ 259820 h 2836738"/>
                <a:gd name="connsiteX1" fmla="*/ 507456 w 1193498"/>
                <a:gd name="connsiteY1" fmla="*/ 719283 h 2836738"/>
                <a:gd name="connsiteX2" fmla="*/ 609328 w 1193498"/>
                <a:gd name="connsiteY2" fmla="*/ 873814 h 2836738"/>
                <a:gd name="connsiteX3" fmla="*/ 716389 w 1193498"/>
                <a:gd name="connsiteY3" fmla="*/ 702857 h 2836738"/>
                <a:gd name="connsiteX4" fmla="*/ 674916 w 1193498"/>
                <a:gd name="connsiteY4" fmla="*/ 270330 h 2836738"/>
                <a:gd name="connsiteX5" fmla="*/ 536485 w 1193498"/>
                <a:gd name="connsiteY5" fmla="*/ 259820 h 2836738"/>
                <a:gd name="connsiteX6" fmla="*/ 474327 w 1193498"/>
                <a:gd name="connsiteY6" fmla="*/ 76160 h 2836738"/>
                <a:gd name="connsiteX7" fmla="*/ 614238 w 1193498"/>
                <a:gd name="connsiteY7" fmla="*/ 249046 h 2836738"/>
                <a:gd name="connsiteX8" fmla="*/ 704835 w 1193498"/>
                <a:gd name="connsiteY8" fmla="*/ 86491 h 2836738"/>
                <a:gd name="connsiteX9" fmla="*/ 499339 w 1193498"/>
                <a:gd name="connsiteY9" fmla="*/ 83642 h 2836738"/>
                <a:gd name="connsiteX10" fmla="*/ 474327 w 1193498"/>
                <a:gd name="connsiteY10" fmla="*/ 76160 h 2836738"/>
                <a:gd name="connsiteX11" fmla="*/ 208852 w 1193498"/>
                <a:gd name="connsiteY11" fmla="*/ 0 h 2836738"/>
                <a:gd name="connsiteX12" fmla="*/ 975335 w 1193498"/>
                <a:gd name="connsiteY12" fmla="*/ 1 h 2836738"/>
                <a:gd name="connsiteX13" fmla="*/ 1190908 w 1193498"/>
                <a:gd name="connsiteY13" fmla="*/ 168089 h 2836738"/>
                <a:gd name="connsiteX14" fmla="*/ 1193498 w 1193498"/>
                <a:gd name="connsiteY14" fmla="*/ 1284195 h 2836738"/>
                <a:gd name="connsiteX15" fmla="*/ 936111 w 1193498"/>
                <a:gd name="connsiteY15" fmla="*/ 1284195 h 2836738"/>
                <a:gd name="connsiteX16" fmla="*/ 936111 w 1193498"/>
                <a:gd name="connsiteY16" fmla="*/ 2788625 h 2836738"/>
                <a:gd name="connsiteX17" fmla="*/ 890243 w 1193498"/>
                <a:gd name="connsiteY17" fmla="*/ 2834493 h 2836738"/>
                <a:gd name="connsiteX18" fmla="*/ 706776 w 1193498"/>
                <a:gd name="connsiteY18" fmla="*/ 2834493 h 2836738"/>
                <a:gd name="connsiteX19" fmla="*/ 660908 w 1193498"/>
                <a:gd name="connsiteY19" fmla="*/ 2788625 h 2836738"/>
                <a:gd name="connsiteX20" fmla="*/ 660908 w 1193498"/>
                <a:gd name="connsiteY20" fmla="*/ 1421576 h 2836738"/>
                <a:gd name="connsiteX21" fmla="*/ 535627 w 1193498"/>
                <a:gd name="connsiteY21" fmla="*/ 1421576 h 2836738"/>
                <a:gd name="connsiteX22" fmla="*/ 535627 w 1193498"/>
                <a:gd name="connsiteY22" fmla="*/ 2791130 h 2836738"/>
                <a:gd name="connsiteX23" fmla="*/ 490019 w 1193498"/>
                <a:gd name="connsiteY23" fmla="*/ 2836738 h 2836738"/>
                <a:gd name="connsiteX24" fmla="*/ 261983 w 1193498"/>
                <a:gd name="connsiteY24" fmla="*/ 2791130 h 2836738"/>
                <a:gd name="connsiteX25" fmla="*/ 261983 w 1193498"/>
                <a:gd name="connsiteY25" fmla="*/ 1284196 h 2836738"/>
                <a:gd name="connsiteX26" fmla="*/ 0 w 1193498"/>
                <a:gd name="connsiteY26" fmla="*/ 1284196 h 2836738"/>
                <a:gd name="connsiteX27" fmla="*/ 2 w 1193498"/>
                <a:gd name="connsiteY27" fmla="*/ 210810 h 2836738"/>
                <a:gd name="connsiteX28" fmla="*/ 208852 w 1193498"/>
                <a:gd name="connsiteY28" fmla="*/ 0 h 2836738"/>
                <a:gd name="connsiteX0" fmla="*/ 536485 w 1193498"/>
                <a:gd name="connsiteY0" fmla="*/ 259820 h 2971013"/>
                <a:gd name="connsiteX1" fmla="*/ 507456 w 1193498"/>
                <a:gd name="connsiteY1" fmla="*/ 719283 h 2971013"/>
                <a:gd name="connsiteX2" fmla="*/ 609328 w 1193498"/>
                <a:gd name="connsiteY2" fmla="*/ 873814 h 2971013"/>
                <a:gd name="connsiteX3" fmla="*/ 716389 w 1193498"/>
                <a:gd name="connsiteY3" fmla="*/ 702857 h 2971013"/>
                <a:gd name="connsiteX4" fmla="*/ 674916 w 1193498"/>
                <a:gd name="connsiteY4" fmla="*/ 270330 h 2971013"/>
                <a:gd name="connsiteX5" fmla="*/ 536485 w 1193498"/>
                <a:gd name="connsiteY5" fmla="*/ 259820 h 2971013"/>
                <a:gd name="connsiteX6" fmla="*/ 474327 w 1193498"/>
                <a:gd name="connsiteY6" fmla="*/ 76160 h 2971013"/>
                <a:gd name="connsiteX7" fmla="*/ 614238 w 1193498"/>
                <a:gd name="connsiteY7" fmla="*/ 249046 h 2971013"/>
                <a:gd name="connsiteX8" fmla="*/ 704835 w 1193498"/>
                <a:gd name="connsiteY8" fmla="*/ 86491 h 2971013"/>
                <a:gd name="connsiteX9" fmla="*/ 499339 w 1193498"/>
                <a:gd name="connsiteY9" fmla="*/ 83642 h 2971013"/>
                <a:gd name="connsiteX10" fmla="*/ 474327 w 1193498"/>
                <a:gd name="connsiteY10" fmla="*/ 76160 h 2971013"/>
                <a:gd name="connsiteX11" fmla="*/ 208852 w 1193498"/>
                <a:gd name="connsiteY11" fmla="*/ 0 h 2971013"/>
                <a:gd name="connsiteX12" fmla="*/ 975335 w 1193498"/>
                <a:gd name="connsiteY12" fmla="*/ 1 h 2971013"/>
                <a:gd name="connsiteX13" fmla="*/ 1190908 w 1193498"/>
                <a:gd name="connsiteY13" fmla="*/ 168089 h 2971013"/>
                <a:gd name="connsiteX14" fmla="*/ 1193498 w 1193498"/>
                <a:gd name="connsiteY14" fmla="*/ 1284195 h 2971013"/>
                <a:gd name="connsiteX15" fmla="*/ 936111 w 1193498"/>
                <a:gd name="connsiteY15" fmla="*/ 1284195 h 2971013"/>
                <a:gd name="connsiteX16" fmla="*/ 936111 w 1193498"/>
                <a:gd name="connsiteY16" fmla="*/ 2788625 h 2971013"/>
                <a:gd name="connsiteX17" fmla="*/ 890243 w 1193498"/>
                <a:gd name="connsiteY17" fmla="*/ 2834493 h 2971013"/>
                <a:gd name="connsiteX18" fmla="*/ 706776 w 1193498"/>
                <a:gd name="connsiteY18" fmla="*/ 2834493 h 2971013"/>
                <a:gd name="connsiteX19" fmla="*/ 660908 w 1193498"/>
                <a:gd name="connsiteY19" fmla="*/ 2788625 h 2971013"/>
                <a:gd name="connsiteX20" fmla="*/ 660908 w 1193498"/>
                <a:gd name="connsiteY20" fmla="*/ 1421576 h 2971013"/>
                <a:gd name="connsiteX21" fmla="*/ 535627 w 1193498"/>
                <a:gd name="connsiteY21" fmla="*/ 1421576 h 2971013"/>
                <a:gd name="connsiteX22" fmla="*/ 535627 w 1193498"/>
                <a:gd name="connsiteY22" fmla="*/ 2791130 h 2971013"/>
                <a:gd name="connsiteX23" fmla="*/ 261983 w 1193498"/>
                <a:gd name="connsiteY23" fmla="*/ 2791130 h 2971013"/>
                <a:gd name="connsiteX24" fmla="*/ 261983 w 1193498"/>
                <a:gd name="connsiteY24" fmla="*/ 1284196 h 2971013"/>
                <a:gd name="connsiteX25" fmla="*/ 0 w 1193498"/>
                <a:gd name="connsiteY25" fmla="*/ 1284196 h 2971013"/>
                <a:gd name="connsiteX26" fmla="*/ 2 w 1193498"/>
                <a:gd name="connsiteY26" fmla="*/ 210810 h 2971013"/>
                <a:gd name="connsiteX27" fmla="*/ 208852 w 1193498"/>
                <a:gd name="connsiteY27" fmla="*/ 0 h 2971013"/>
                <a:gd name="connsiteX0" fmla="*/ 536485 w 1193498"/>
                <a:gd name="connsiteY0" fmla="*/ 259820 h 2919714"/>
                <a:gd name="connsiteX1" fmla="*/ 507456 w 1193498"/>
                <a:gd name="connsiteY1" fmla="*/ 719283 h 2919714"/>
                <a:gd name="connsiteX2" fmla="*/ 609328 w 1193498"/>
                <a:gd name="connsiteY2" fmla="*/ 873814 h 2919714"/>
                <a:gd name="connsiteX3" fmla="*/ 716389 w 1193498"/>
                <a:gd name="connsiteY3" fmla="*/ 702857 h 2919714"/>
                <a:gd name="connsiteX4" fmla="*/ 674916 w 1193498"/>
                <a:gd name="connsiteY4" fmla="*/ 270330 h 2919714"/>
                <a:gd name="connsiteX5" fmla="*/ 536485 w 1193498"/>
                <a:gd name="connsiteY5" fmla="*/ 259820 h 2919714"/>
                <a:gd name="connsiteX6" fmla="*/ 474327 w 1193498"/>
                <a:gd name="connsiteY6" fmla="*/ 76160 h 2919714"/>
                <a:gd name="connsiteX7" fmla="*/ 614238 w 1193498"/>
                <a:gd name="connsiteY7" fmla="*/ 249046 h 2919714"/>
                <a:gd name="connsiteX8" fmla="*/ 704835 w 1193498"/>
                <a:gd name="connsiteY8" fmla="*/ 86491 h 2919714"/>
                <a:gd name="connsiteX9" fmla="*/ 499339 w 1193498"/>
                <a:gd name="connsiteY9" fmla="*/ 83642 h 2919714"/>
                <a:gd name="connsiteX10" fmla="*/ 474327 w 1193498"/>
                <a:gd name="connsiteY10" fmla="*/ 76160 h 2919714"/>
                <a:gd name="connsiteX11" fmla="*/ 208852 w 1193498"/>
                <a:gd name="connsiteY11" fmla="*/ 0 h 2919714"/>
                <a:gd name="connsiteX12" fmla="*/ 975335 w 1193498"/>
                <a:gd name="connsiteY12" fmla="*/ 1 h 2919714"/>
                <a:gd name="connsiteX13" fmla="*/ 1190908 w 1193498"/>
                <a:gd name="connsiteY13" fmla="*/ 168089 h 2919714"/>
                <a:gd name="connsiteX14" fmla="*/ 1193498 w 1193498"/>
                <a:gd name="connsiteY14" fmla="*/ 1284195 h 2919714"/>
                <a:gd name="connsiteX15" fmla="*/ 936111 w 1193498"/>
                <a:gd name="connsiteY15" fmla="*/ 1284195 h 2919714"/>
                <a:gd name="connsiteX16" fmla="*/ 936111 w 1193498"/>
                <a:gd name="connsiteY16" fmla="*/ 2788625 h 2919714"/>
                <a:gd name="connsiteX17" fmla="*/ 890243 w 1193498"/>
                <a:gd name="connsiteY17" fmla="*/ 2834493 h 2919714"/>
                <a:gd name="connsiteX18" fmla="*/ 706776 w 1193498"/>
                <a:gd name="connsiteY18" fmla="*/ 2834493 h 2919714"/>
                <a:gd name="connsiteX19" fmla="*/ 660908 w 1193498"/>
                <a:gd name="connsiteY19" fmla="*/ 2788625 h 2919714"/>
                <a:gd name="connsiteX20" fmla="*/ 660908 w 1193498"/>
                <a:gd name="connsiteY20" fmla="*/ 1421576 h 2919714"/>
                <a:gd name="connsiteX21" fmla="*/ 535627 w 1193498"/>
                <a:gd name="connsiteY21" fmla="*/ 1421576 h 2919714"/>
                <a:gd name="connsiteX22" fmla="*/ 535627 w 1193498"/>
                <a:gd name="connsiteY22" fmla="*/ 2791130 h 2919714"/>
                <a:gd name="connsiteX23" fmla="*/ 261983 w 1193498"/>
                <a:gd name="connsiteY23" fmla="*/ 2791130 h 2919714"/>
                <a:gd name="connsiteX24" fmla="*/ 261983 w 1193498"/>
                <a:gd name="connsiteY24" fmla="*/ 1284196 h 2919714"/>
                <a:gd name="connsiteX25" fmla="*/ 0 w 1193498"/>
                <a:gd name="connsiteY25" fmla="*/ 1284196 h 2919714"/>
                <a:gd name="connsiteX26" fmla="*/ 2 w 1193498"/>
                <a:gd name="connsiteY26" fmla="*/ 210810 h 2919714"/>
                <a:gd name="connsiteX27" fmla="*/ 208852 w 1193498"/>
                <a:gd name="connsiteY27" fmla="*/ 0 h 2919714"/>
                <a:gd name="connsiteX0" fmla="*/ 536485 w 1193498"/>
                <a:gd name="connsiteY0" fmla="*/ 259820 h 2876506"/>
                <a:gd name="connsiteX1" fmla="*/ 507456 w 1193498"/>
                <a:gd name="connsiteY1" fmla="*/ 719283 h 2876506"/>
                <a:gd name="connsiteX2" fmla="*/ 609328 w 1193498"/>
                <a:gd name="connsiteY2" fmla="*/ 873814 h 2876506"/>
                <a:gd name="connsiteX3" fmla="*/ 716389 w 1193498"/>
                <a:gd name="connsiteY3" fmla="*/ 702857 h 2876506"/>
                <a:gd name="connsiteX4" fmla="*/ 674916 w 1193498"/>
                <a:gd name="connsiteY4" fmla="*/ 270330 h 2876506"/>
                <a:gd name="connsiteX5" fmla="*/ 536485 w 1193498"/>
                <a:gd name="connsiteY5" fmla="*/ 259820 h 2876506"/>
                <a:gd name="connsiteX6" fmla="*/ 474327 w 1193498"/>
                <a:gd name="connsiteY6" fmla="*/ 76160 h 2876506"/>
                <a:gd name="connsiteX7" fmla="*/ 614238 w 1193498"/>
                <a:gd name="connsiteY7" fmla="*/ 249046 h 2876506"/>
                <a:gd name="connsiteX8" fmla="*/ 704835 w 1193498"/>
                <a:gd name="connsiteY8" fmla="*/ 86491 h 2876506"/>
                <a:gd name="connsiteX9" fmla="*/ 499339 w 1193498"/>
                <a:gd name="connsiteY9" fmla="*/ 83642 h 2876506"/>
                <a:gd name="connsiteX10" fmla="*/ 474327 w 1193498"/>
                <a:gd name="connsiteY10" fmla="*/ 76160 h 2876506"/>
                <a:gd name="connsiteX11" fmla="*/ 208852 w 1193498"/>
                <a:gd name="connsiteY11" fmla="*/ 0 h 2876506"/>
                <a:gd name="connsiteX12" fmla="*/ 975335 w 1193498"/>
                <a:gd name="connsiteY12" fmla="*/ 1 h 2876506"/>
                <a:gd name="connsiteX13" fmla="*/ 1190908 w 1193498"/>
                <a:gd name="connsiteY13" fmla="*/ 168089 h 2876506"/>
                <a:gd name="connsiteX14" fmla="*/ 1193498 w 1193498"/>
                <a:gd name="connsiteY14" fmla="*/ 1284195 h 2876506"/>
                <a:gd name="connsiteX15" fmla="*/ 936111 w 1193498"/>
                <a:gd name="connsiteY15" fmla="*/ 1284195 h 2876506"/>
                <a:gd name="connsiteX16" fmla="*/ 936111 w 1193498"/>
                <a:gd name="connsiteY16" fmla="*/ 2788625 h 2876506"/>
                <a:gd name="connsiteX17" fmla="*/ 890243 w 1193498"/>
                <a:gd name="connsiteY17" fmla="*/ 2834493 h 2876506"/>
                <a:gd name="connsiteX18" fmla="*/ 706776 w 1193498"/>
                <a:gd name="connsiteY18" fmla="*/ 2834493 h 2876506"/>
                <a:gd name="connsiteX19" fmla="*/ 660908 w 1193498"/>
                <a:gd name="connsiteY19" fmla="*/ 2788625 h 2876506"/>
                <a:gd name="connsiteX20" fmla="*/ 660908 w 1193498"/>
                <a:gd name="connsiteY20" fmla="*/ 1421576 h 2876506"/>
                <a:gd name="connsiteX21" fmla="*/ 535627 w 1193498"/>
                <a:gd name="connsiteY21" fmla="*/ 1421576 h 2876506"/>
                <a:gd name="connsiteX22" fmla="*/ 535627 w 1193498"/>
                <a:gd name="connsiteY22" fmla="*/ 2791130 h 2876506"/>
                <a:gd name="connsiteX23" fmla="*/ 261983 w 1193498"/>
                <a:gd name="connsiteY23" fmla="*/ 2791130 h 2876506"/>
                <a:gd name="connsiteX24" fmla="*/ 261983 w 1193498"/>
                <a:gd name="connsiteY24" fmla="*/ 1284196 h 2876506"/>
                <a:gd name="connsiteX25" fmla="*/ 0 w 1193498"/>
                <a:gd name="connsiteY25" fmla="*/ 1284196 h 2876506"/>
                <a:gd name="connsiteX26" fmla="*/ 2 w 1193498"/>
                <a:gd name="connsiteY26" fmla="*/ 210810 h 2876506"/>
                <a:gd name="connsiteX27" fmla="*/ 208852 w 1193498"/>
                <a:gd name="connsiteY27" fmla="*/ 0 h 2876506"/>
                <a:gd name="connsiteX0" fmla="*/ 536485 w 1193498"/>
                <a:gd name="connsiteY0" fmla="*/ 259820 h 2876506"/>
                <a:gd name="connsiteX1" fmla="*/ 507456 w 1193498"/>
                <a:gd name="connsiteY1" fmla="*/ 719283 h 2876506"/>
                <a:gd name="connsiteX2" fmla="*/ 609328 w 1193498"/>
                <a:gd name="connsiteY2" fmla="*/ 873814 h 2876506"/>
                <a:gd name="connsiteX3" fmla="*/ 716389 w 1193498"/>
                <a:gd name="connsiteY3" fmla="*/ 702857 h 2876506"/>
                <a:gd name="connsiteX4" fmla="*/ 674916 w 1193498"/>
                <a:gd name="connsiteY4" fmla="*/ 270330 h 2876506"/>
                <a:gd name="connsiteX5" fmla="*/ 536485 w 1193498"/>
                <a:gd name="connsiteY5" fmla="*/ 259820 h 2876506"/>
                <a:gd name="connsiteX6" fmla="*/ 474327 w 1193498"/>
                <a:gd name="connsiteY6" fmla="*/ 76160 h 2876506"/>
                <a:gd name="connsiteX7" fmla="*/ 614238 w 1193498"/>
                <a:gd name="connsiteY7" fmla="*/ 249046 h 2876506"/>
                <a:gd name="connsiteX8" fmla="*/ 704835 w 1193498"/>
                <a:gd name="connsiteY8" fmla="*/ 86491 h 2876506"/>
                <a:gd name="connsiteX9" fmla="*/ 499339 w 1193498"/>
                <a:gd name="connsiteY9" fmla="*/ 83642 h 2876506"/>
                <a:gd name="connsiteX10" fmla="*/ 474327 w 1193498"/>
                <a:gd name="connsiteY10" fmla="*/ 76160 h 2876506"/>
                <a:gd name="connsiteX11" fmla="*/ 208852 w 1193498"/>
                <a:gd name="connsiteY11" fmla="*/ 0 h 2876506"/>
                <a:gd name="connsiteX12" fmla="*/ 975335 w 1193498"/>
                <a:gd name="connsiteY12" fmla="*/ 1 h 2876506"/>
                <a:gd name="connsiteX13" fmla="*/ 1190908 w 1193498"/>
                <a:gd name="connsiteY13" fmla="*/ 168089 h 2876506"/>
                <a:gd name="connsiteX14" fmla="*/ 1193498 w 1193498"/>
                <a:gd name="connsiteY14" fmla="*/ 1284195 h 2876506"/>
                <a:gd name="connsiteX15" fmla="*/ 936111 w 1193498"/>
                <a:gd name="connsiteY15" fmla="*/ 1284195 h 2876506"/>
                <a:gd name="connsiteX16" fmla="*/ 936111 w 1193498"/>
                <a:gd name="connsiteY16" fmla="*/ 2788625 h 2876506"/>
                <a:gd name="connsiteX17" fmla="*/ 890243 w 1193498"/>
                <a:gd name="connsiteY17" fmla="*/ 2834493 h 2876506"/>
                <a:gd name="connsiteX18" fmla="*/ 706776 w 1193498"/>
                <a:gd name="connsiteY18" fmla="*/ 2834493 h 2876506"/>
                <a:gd name="connsiteX19" fmla="*/ 660908 w 1193498"/>
                <a:gd name="connsiteY19" fmla="*/ 2788625 h 2876506"/>
                <a:gd name="connsiteX20" fmla="*/ 660908 w 1193498"/>
                <a:gd name="connsiteY20" fmla="*/ 1421576 h 2876506"/>
                <a:gd name="connsiteX21" fmla="*/ 535627 w 1193498"/>
                <a:gd name="connsiteY21" fmla="*/ 1421576 h 2876506"/>
                <a:gd name="connsiteX22" fmla="*/ 535627 w 1193498"/>
                <a:gd name="connsiteY22" fmla="*/ 2791130 h 2876506"/>
                <a:gd name="connsiteX23" fmla="*/ 261983 w 1193498"/>
                <a:gd name="connsiteY23" fmla="*/ 2791130 h 2876506"/>
                <a:gd name="connsiteX24" fmla="*/ 261983 w 1193498"/>
                <a:gd name="connsiteY24" fmla="*/ 1284196 h 2876506"/>
                <a:gd name="connsiteX25" fmla="*/ 0 w 1193498"/>
                <a:gd name="connsiteY25" fmla="*/ 1284196 h 2876506"/>
                <a:gd name="connsiteX26" fmla="*/ 2 w 1193498"/>
                <a:gd name="connsiteY26" fmla="*/ 210810 h 2876506"/>
                <a:gd name="connsiteX27" fmla="*/ 208852 w 1193498"/>
                <a:gd name="connsiteY27" fmla="*/ 0 h 2876506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890243 w 1193498"/>
                <a:gd name="connsiteY17" fmla="*/ 2834493 h 2885270"/>
                <a:gd name="connsiteX18" fmla="*/ 706776 w 1193498"/>
                <a:gd name="connsiteY18" fmla="*/ 2834493 h 2885270"/>
                <a:gd name="connsiteX19" fmla="*/ 660908 w 1193498"/>
                <a:gd name="connsiteY19" fmla="*/ 2788625 h 2885270"/>
                <a:gd name="connsiteX20" fmla="*/ 660908 w 1193498"/>
                <a:gd name="connsiteY20" fmla="*/ 1421576 h 2885270"/>
                <a:gd name="connsiteX21" fmla="*/ 535627 w 1193498"/>
                <a:gd name="connsiteY21" fmla="*/ 1421576 h 2885270"/>
                <a:gd name="connsiteX22" fmla="*/ 535627 w 1193498"/>
                <a:gd name="connsiteY22" fmla="*/ 2791130 h 2885270"/>
                <a:gd name="connsiteX23" fmla="*/ 261983 w 1193498"/>
                <a:gd name="connsiteY23" fmla="*/ 2791130 h 2885270"/>
                <a:gd name="connsiteX24" fmla="*/ 261983 w 1193498"/>
                <a:gd name="connsiteY24" fmla="*/ 1284196 h 2885270"/>
                <a:gd name="connsiteX25" fmla="*/ 0 w 1193498"/>
                <a:gd name="connsiteY25" fmla="*/ 1284196 h 2885270"/>
                <a:gd name="connsiteX26" fmla="*/ 2 w 1193498"/>
                <a:gd name="connsiteY26" fmla="*/ 210810 h 2885270"/>
                <a:gd name="connsiteX27" fmla="*/ 208852 w 1193498"/>
                <a:gd name="connsiteY27" fmla="*/ 0 h 2885270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890243 w 1193498"/>
                <a:gd name="connsiteY17" fmla="*/ 2834493 h 2885270"/>
                <a:gd name="connsiteX18" fmla="*/ 660908 w 1193498"/>
                <a:gd name="connsiteY18" fmla="*/ 2788625 h 2885270"/>
                <a:gd name="connsiteX19" fmla="*/ 660908 w 1193498"/>
                <a:gd name="connsiteY19" fmla="*/ 1421576 h 2885270"/>
                <a:gd name="connsiteX20" fmla="*/ 535627 w 1193498"/>
                <a:gd name="connsiteY20" fmla="*/ 1421576 h 2885270"/>
                <a:gd name="connsiteX21" fmla="*/ 535627 w 1193498"/>
                <a:gd name="connsiteY21" fmla="*/ 2791130 h 2885270"/>
                <a:gd name="connsiteX22" fmla="*/ 261983 w 1193498"/>
                <a:gd name="connsiteY22" fmla="*/ 2791130 h 2885270"/>
                <a:gd name="connsiteX23" fmla="*/ 261983 w 1193498"/>
                <a:gd name="connsiteY23" fmla="*/ 1284196 h 2885270"/>
                <a:gd name="connsiteX24" fmla="*/ 0 w 1193498"/>
                <a:gd name="connsiteY24" fmla="*/ 1284196 h 2885270"/>
                <a:gd name="connsiteX25" fmla="*/ 2 w 1193498"/>
                <a:gd name="connsiteY25" fmla="*/ 210810 h 2885270"/>
                <a:gd name="connsiteX26" fmla="*/ 208852 w 1193498"/>
                <a:gd name="connsiteY26" fmla="*/ 0 h 2885270"/>
                <a:gd name="connsiteX0" fmla="*/ 536485 w 1193498"/>
                <a:gd name="connsiteY0" fmla="*/ 259820 h 2968194"/>
                <a:gd name="connsiteX1" fmla="*/ 507456 w 1193498"/>
                <a:gd name="connsiteY1" fmla="*/ 719283 h 2968194"/>
                <a:gd name="connsiteX2" fmla="*/ 609328 w 1193498"/>
                <a:gd name="connsiteY2" fmla="*/ 873814 h 2968194"/>
                <a:gd name="connsiteX3" fmla="*/ 716389 w 1193498"/>
                <a:gd name="connsiteY3" fmla="*/ 702857 h 2968194"/>
                <a:gd name="connsiteX4" fmla="*/ 674916 w 1193498"/>
                <a:gd name="connsiteY4" fmla="*/ 270330 h 2968194"/>
                <a:gd name="connsiteX5" fmla="*/ 536485 w 1193498"/>
                <a:gd name="connsiteY5" fmla="*/ 259820 h 2968194"/>
                <a:gd name="connsiteX6" fmla="*/ 474327 w 1193498"/>
                <a:gd name="connsiteY6" fmla="*/ 76160 h 2968194"/>
                <a:gd name="connsiteX7" fmla="*/ 614238 w 1193498"/>
                <a:gd name="connsiteY7" fmla="*/ 249046 h 2968194"/>
                <a:gd name="connsiteX8" fmla="*/ 704835 w 1193498"/>
                <a:gd name="connsiteY8" fmla="*/ 86491 h 2968194"/>
                <a:gd name="connsiteX9" fmla="*/ 499339 w 1193498"/>
                <a:gd name="connsiteY9" fmla="*/ 83642 h 2968194"/>
                <a:gd name="connsiteX10" fmla="*/ 474327 w 1193498"/>
                <a:gd name="connsiteY10" fmla="*/ 76160 h 2968194"/>
                <a:gd name="connsiteX11" fmla="*/ 208852 w 1193498"/>
                <a:gd name="connsiteY11" fmla="*/ 0 h 2968194"/>
                <a:gd name="connsiteX12" fmla="*/ 975335 w 1193498"/>
                <a:gd name="connsiteY12" fmla="*/ 1 h 2968194"/>
                <a:gd name="connsiteX13" fmla="*/ 1190908 w 1193498"/>
                <a:gd name="connsiteY13" fmla="*/ 168089 h 2968194"/>
                <a:gd name="connsiteX14" fmla="*/ 1193498 w 1193498"/>
                <a:gd name="connsiteY14" fmla="*/ 1284195 h 2968194"/>
                <a:gd name="connsiteX15" fmla="*/ 936111 w 1193498"/>
                <a:gd name="connsiteY15" fmla="*/ 1284195 h 2968194"/>
                <a:gd name="connsiteX16" fmla="*/ 936111 w 1193498"/>
                <a:gd name="connsiteY16" fmla="*/ 2788625 h 2968194"/>
                <a:gd name="connsiteX17" fmla="*/ 660908 w 1193498"/>
                <a:gd name="connsiteY17" fmla="*/ 2788625 h 2968194"/>
                <a:gd name="connsiteX18" fmla="*/ 660908 w 1193498"/>
                <a:gd name="connsiteY18" fmla="*/ 1421576 h 2968194"/>
                <a:gd name="connsiteX19" fmla="*/ 535627 w 1193498"/>
                <a:gd name="connsiteY19" fmla="*/ 1421576 h 2968194"/>
                <a:gd name="connsiteX20" fmla="*/ 535627 w 1193498"/>
                <a:gd name="connsiteY20" fmla="*/ 2791130 h 2968194"/>
                <a:gd name="connsiteX21" fmla="*/ 261983 w 1193498"/>
                <a:gd name="connsiteY21" fmla="*/ 2791130 h 2968194"/>
                <a:gd name="connsiteX22" fmla="*/ 261983 w 1193498"/>
                <a:gd name="connsiteY22" fmla="*/ 1284196 h 2968194"/>
                <a:gd name="connsiteX23" fmla="*/ 0 w 1193498"/>
                <a:gd name="connsiteY23" fmla="*/ 1284196 h 2968194"/>
                <a:gd name="connsiteX24" fmla="*/ 2 w 1193498"/>
                <a:gd name="connsiteY24" fmla="*/ 210810 h 2968194"/>
                <a:gd name="connsiteX25" fmla="*/ 208852 w 1193498"/>
                <a:gd name="connsiteY25" fmla="*/ 0 h 2968194"/>
                <a:gd name="connsiteX0" fmla="*/ 536485 w 1193498"/>
                <a:gd name="connsiteY0" fmla="*/ 259820 h 2931249"/>
                <a:gd name="connsiteX1" fmla="*/ 507456 w 1193498"/>
                <a:gd name="connsiteY1" fmla="*/ 719283 h 2931249"/>
                <a:gd name="connsiteX2" fmla="*/ 609328 w 1193498"/>
                <a:gd name="connsiteY2" fmla="*/ 873814 h 2931249"/>
                <a:gd name="connsiteX3" fmla="*/ 716389 w 1193498"/>
                <a:gd name="connsiteY3" fmla="*/ 702857 h 2931249"/>
                <a:gd name="connsiteX4" fmla="*/ 674916 w 1193498"/>
                <a:gd name="connsiteY4" fmla="*/ 270330 h 2931249"/>
                <a:gd name="connsiteX5" fmla="*/ 536485 w 1193498"/>
                <a:gd name="connsiteY5" fmla="*/ 259820 h 2931249"/>
                <a:gd name="connsiteX6" fmla="*/ 474327 w 1193498"/>
                <a:gd name="connsiteY6" fmla="*/ 76160 h 2931249"/>
                <a:gd name="connsiteX7" fmla="*/ 614238 w 1193498"/>
                <a:gd name="connsiteY7" fmla="*/ 249046 h 2931249"/>
                <a:gd name="connsiteX8" fmla="*/ 704835 w 1193498"/>
                <a:gd name="connsiteY8" fmla="*/ 86491 h 2931249"/>
                <a:gd name="connsiteX9" fmla="*/ 499339 w 1193498"/>
                <a:gd name="connsiteY9" fmla="*/ 83642 h 2931249"/>
                <a:gd name="connsiteX10" fmla="*/ 474327 w 1193498"/>
                <a:gd name="connsiteY10" fmla="*/ 76160 h 2931249"/>
                <a:gd name="connsiteX11" fmla="*/ 208852 w 1193498"/>
                <a:gd name="connsiteY11" fmla="*/ 0 h 2931249"/>
                <a:gd name="connsiteX12" fmla="*/ 975335 w 1193498"/>
                <a:gd name="connsiteY12" fmla="*/ 1 h 2931249"/>
                <a:gd name="connsiteX13" fmla="*/ 1190908 w 1193498"/>
                <a:gd name="connsiteY13" fmla="*/ 168089 h 2931249"/>
                <a:gd name="connsiteX14" fmla="*/ 1193498 w 1193498"/>
                <a:gd name="connsiteY14" fmla="*/ 1284195 h 2931249"/>
                <a:gd name="connsiteX15" fmla="*/ 936111 w 1193498"/>
                <a:gd name="connsiteY15" fmla="*/ 1284195 h 2931249"/>
                <a:gd name="connsiteX16" fmla="*/ 936111 w 1193498"/>
                <a:gd name="connsiteY16" fmla="*/ 2788625 h 2931249"/>
                <a:gd name="connsiteX17" fmla="*/ 660908 w 1193498"/>
                <a:gd name="connsiteY17" fmla="*/ 2788625 h 2931249"/>
                <a:gd name="connsiteX18" fmla="*/ 660908 w 1193498"/>
                <a:gd name="connsiteY18" fmla="*/ 1421576 h 2931249"/>
                <a:gd name="connsiteX19" fmla="*/ 535627 w 1193498"/>
                <a:gd name="connsiteY19" fmla="*/ 1421576 h 2931249"/>
                <a:gd name="connsiteX20" fmla="*/ 535627 w 1193498"/>
                <a:gd name="connsiteY20" fmla="*/ 2791130 h 2931249"/>
                <a:gd name="connsiteX21" fmla="*/ 261983 w 1193498"/>
                <a:gd name="connsiteY21" fmla="*/ 2791130 h 2931249"/>
                <a:gd name="connsiteX22" fmla="*/ 261983 w 1193498"/>
                <a:gd name="connsiteY22" fmla="*/ 1284196 h 2931249"/>
                <a:gd name="connsiteX23" fmla="*/ 0 w 1193498"/>
                <a:gd name="connsiteY23" fmla="*/ 1284196 h 2931249"/>
                <a:gd name="connsiteX24" fmla="*/ 2 w 1193498"/>
                <a:gd name="connsiteY24" fmla="*/ 210810 h 2931249"/>
                <a:gd name="connsiteX25" fmla="*/ 208852 w 1193498"/>
                <a:gd name="connsiteY25" fmla="*/ 0 h 2931249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660908 w 1193498"/>
                <a:gd name="connsiteY17" fmla="*/ 2788625 h 2885270"/>
                <a:gd name="connsiteX18" fmla="*/ 660908 w 1193498"/>
                <a:gd name="connsiteY18" fmla="*/ 1421576 h 2885270"/>
                <a:gd name="connsiteX19" fmla="*/ 535627 w 1193498"/>
                <a:gd name="connsiteY19" fmla="*/ 1421576 h 2885270"/>
                <a:gd name="connsiteX20" fmla="*/ 535627 w 1193498"/>
                <a:gd name="connsiteY20" fmla="*/ 2791130 h 2885270"/>
                <a:gd name="connsiteX21" fmla="*/ 261983 w 1193498"/>
                <a:gd name="connsiteY21" fmla="*/ 2791130 h 2885270"/>
                <a:gd name="connsiteX22" fmla="*/ 261983 w 1193498"/>
                <a:gd name="connsiteY22" fmla="*/ 1284196 h 2885270"/>
                <a:gd name="connsiteX23" fmla="*/ 0 w 1193498"/>
                <a:gd name="connsiteY23" fmla="*/ 1284196 h 2885270"/>
                <a:gd name="connsiteX24" fmla="*/ 2 w 1193498"/>
                <a:gd name="connsiteY24" fmla="*/ 210810 h 2885270"/>
                <a:gd name="connsiteX25" fmla="*/ 208852 w 1193498"/>
                <a:gd name="connsiteY25" fmla="*/ 0 h 2885270"/>
                <a:gd name="connsiteX0" fmla="*/ 536485 w 1193498"/>
                <a:gd name="connsiteY0" fmla="*/ 259820 h 2888330"/>
                <a:gd name="connsiteX1" fmla="*/ 507456 w 1193498"/>
                <a:gd name="connsiteY1" fmla="*/ 719283 h 2888330"/>
                <a:gd name="connsiteX2" fmla="*/ 609328 w 1193498"/>
                <a:gd name="connsiteY2" fmla="*/ 873814 h 2888330"/>
                <a:gd name="connsiteX3" fmla="*/ 716389 w 1193498"/>
                <a:gd name="connsiteY3" fmla="*/ 702857 h 2888330"/>
                <a:gd name="connsiteX4" fmla="*/ 674916 w 1193498"/>
                <a:gd name="connsiteY4" fmla="*/ 270330 h 2888330"/>
                <a:gd name="connsiteX5" fmla="*/ 536485 w 1193498"/>
                <a:gd name="connsiteY5" fmla="*/ 259820 h 2888330"/>
                <a:gd name="connsiteX6" fmla="*/ 474327 w 1193498"/>
                <a:gd name="connsiteY6" fmla="*/ 76160 h 2888330"/>
                <a:gd name="connsiteX7" fmla="*/ 614238 w 1193498"/>
                <a:gd name="connsiteY7" fmla="*/ 249046 h 2888330"/>
                <a:gd name="connsiteX8" fmla="*/ 704835 w 1193498"/>
                <a:gd name="connsiteY8" fmla="*/ 86491 h 2888330"/>
                <a:gd name="connsiteX9" fmla="*/ 499339 w 1193498"/>
                <a:gd name="connsiteY9" fmla="*/ 83642 h 2888330"/>
                <a:gd name="connsiteX10" fmla="*/ 474327 w 1193498"/>
                <a:gd name="connsiteY10" fmla="*/ 76160 h 2888330"/>
                <a:gd name="connsiteX11" fmla="*/ 208852 w 1193498"/>
                <a:gd name="connsiteY11" fmla="*/ 0 h 2888330"/>
                <a:gd name="connsiteX12" fmla="*/ 975335 w 1193498"/>
                <a:gd name="connsiteY12" fmla="*/ 1 h 2888330"/>
                <a:gd name="connsiteX13" fmla="*/ 1190908 w 1193498"/>
                <a:gd name="connsiteY13" fmla="*/ 168089 h 2888330"/>
                <a:gd name="connsiteX14" fmla="*/ 1193498 w 1193498"/>
                <a:gd name="connsiteY14" fmla="*/ 1284195 h 2888330"/>
                <a:gd name="connsiteX15" fmla="*/ 936111 w 1193498"/>
                <a:gd name="connsiteY15" fmla="*/ 1284195 h 2888330"/>
                <a:gd name="connsiteX16" fmla="*/ 936111 w 1193498"/>
                <a:gd name="connsiteY16" fmla="*/ 2788625 h 2888330"/>
                <a:gd name="connsiteX17" fmla="*/ 660908 w 1193498"/>
                <a:gd name="connsiteY17" fmla="*/ 2788625 h 2888330"/>
                <a:gd name="connsiteX18" fmla="*/ 660908 w 1193498"/>
                <a:gd name="connsiteY18" fmla="*/ 1421576 h 2888330"/>
                <a:gd name="connsiteX19" fmla="*/ 535627 w 1193498"/>
                <a:gd name="connsiteY19" fmla="*/ 1421576 h 2888330"/>
                <a:gd name="connsiteX20" fmla="*/ 535627 w 1193498"/>
                <a:gd name="connsiteY20" fmla="*/ 2791130 h 2888330"/>
                <a:gd name="connsiteX21" fmla="*/ 261983 w 1193498"/>
                <a:gd name="connsiteY21" fmla="*/ 2791130 h 2888330"/>
                <a:gd name="connsiteX22" fmla="*/ 261983 w 1193498"/>
                <a:gd name="connsiteY22" fmla="*/ 1284196 h 2888330"/>
                <a:gd name="connsiteX23" fmla="*/ 0 w 1193498"/>
                <a:gd name="connsiteY23" fmla="*/ 1284196 h 2888330"/>
                <a:gd name="connsiteX24" fmla="*/ 2 w 1193498"/>
                <a:gd name="connsiteY24" fmla="*/ 210810 h 2888330"/>
                <a:gd name="connsiteX25" fmla="*/ 208852 w 1193498"/>
                <a:gd name="connsiteY25" fmla="*/ 0 h 2888330"/>
                <a:gd name="connsiteX0" fmla="*/ 536485 w 1193498"/>
                <a:gd name="connsiteY0" fmla="*/ 259820 h 2888330"/>
                <a:gd name="connsiteX1" fmla="*/ 507456 w 1193498"/>
                <a:gd name="connsiteY1" fmla="*/ 719283 h 2888330"/>
                <a:gd name="connsiteX2" fmla="*/ 609328 w 1193498"/>
                <a:gd name="connsiteY2" fmla="*/ 873814 h 2888330"/>
                <a:gd name="connsiteX3" fmla="*/ 716389 w 1193498"/>
                <a:gd name="connsiteY3" fmla="*/ 702857 h 2888330"/>
                <a:gd name="connsiteX4" fmla="*/ 674916 w 1193498"/>
                <a:gd name="connsiteY4" fmla="*/ 270330 h 2888330"/>
                <a:gd name="connsiteX5" fmla="*/ 536485 w 1193498"/>
                <a:gd name="connsiteY5" fmla="*/ 259820 h 2888330"/>
                <a:gd name="connsiteX6" fmla="*/ 474327 w 1193498"/>
                <a:gd name="connsiteY6" fmla="*/ 76160 h 2888330"/>
                <a:gd name="connsiteX7" fmla="*/ 614238 w 1193498"/>
                <a:gd name="connsiteY7" fmla="*/ 249046 h 2888330"/>
                <a:gd name="connsiteX8" fmla="*/ 704835 w 1193498"/>
                <a:gd name="connsiteY8" fmla="*/ 86491 h 2888330"/>
                <a:gd name="connsiteX9" fmla="*/ 499339 w 1193498"/>
                <a:gd name="connsiteY9" fmla="*/ 83642 h 2888330"/>
                <a:gd name="connsiteX10" fmla="*/ 474327 w 1193498"/>
                <a:gd name="connsiteY10" fmla="*/ 76160 h 2888330"/>
                <a:gd name="connsiteX11" fmla="*/ 208852 w 1193498"/>
                <a:gd name="connsiteY11" fmla="*/ 0 h 2888330"/>
                <a:gd name="connsiteX12" fmla="*/ 975335 w 1193498"/>
                <a:gd name="connsiteY12" fmla="*/ 1 h 2888330"/>
                <a:gd name="connsiteX13" fmla="*/ 1190908 w 1193498"/>
                <a:gd name="connsiteY13" fmla="*/ 168089 h 2888330"/>
                <a:gd name="connsiteX14" fmla="*/ 1193498 w 1193498"/>
                <a:gd name="connsiteY14" fmla="*/ 1284195 h 2888330"/>
                <a:gd name="connsiteX15" fmla="*/ 936111 w 1193498"/>
                <a:gd name="connsiteY15" fmla="*/ 1284195 h 2888330"/>
                <a:gd name="connsiteX16" fmla="*/ 936111 w 1193498"/>
                <a:gd name="connsiteY16" fmla="*/ 2788625 h 2888330"/>
                <a:gd name="connsiteX17" fmla="*/ 660908 w 1193498"/>
                <a:gd name="connsiteY17" fmla="*/ 2788625 h 2888330"/>
                <a:gd name="connsiteX18" fmla="*/ 660908 w 1193498"/>
                <a:gd name="connsiteY18" fmla="*/ 1421576 h 2888330"/>
                <a:gd name="connsiteX19" fmla="*/ 535627 w 1193498"/>
                <a:gd name="connsiteY19" fmla="*/ 1421576 h 2888330"/>
                <a:gd name="connsiteX20" fmla="*/ 535627 w 1193498"/>
                <a:gd name="connsiteY20" fmla="*/ 2791130 h 2888330"/>
                <a:gd name="connsiteX21" fmla="*/ 261983 w 1193498"/>
                <a:gd name="connsiteY21" fmla="*/ 2791130 h 2888330"/>
                <a:gd name="connsiteX22" fmla="*/ 261983 w 1193498"/>
                <a:gd name="connsiteY22" fmla="*/ 1284196 h 2888330"/>
                <a:gd name="connsiteX23" fmla="*/ 0 w 1193498"/>
                <a:gd name="connsiteY23" fmla="*/ 1284196 h 2888330"/>
                <a:gd name="connsiteX24" fmla="*/ 2 w 1193498"/>
                <a:gd name="connsiteY24" fmla="*/ 210810 h 2888330"/>
                <a:gd name="connsiteX25" fmla="*/ 208852 w 1193498"/>
                <a:gd name="connsiteY25" fmla="*/ 0 h 2888330"/>
                <a:gd name="connsiteX0" fmla="*/ 536485 w 1193498"/>
                <a:gd name="connsiteY0" fmla="*/ 259820 h 2893355"/>
                <a:gd name="connsiteX1" fmla="*/ 507456 w 1193498"/>
                <a:gd name="connsiteY1" fmla="*/ 719283 h 2893355"/>
                <a:gd name="connsiteX2" fmla="*/ 609328 w 1193498"/>
                <a:gd name="connsiteY2" fmla="*/ 873814 h 2893355"/>
                <a:gd name="connsiteX3" fmla="*/ 716389 w 1193498"/>
                <a:gd name="connsiteY3" fmla="*/ 702857 h 2893355"/>
                <a:gd name="connsiteX4" fmla="*/ 674916 w 1193498"/>
                <a:gd name="connsiteY4" fmla="*/ 270330 h 2893355"/>
                <a:gd name="connsiteX5" fmla="*/ 536485 w 1193498"/>
                <a:gd name="connsiteY5" fmla="*/ 259820 h 2893355"/>
                <a:gd name="connsiteX6" fmla="*/ 474327 w 1193498"/>
                <a:gd name="connsiteY6" fmla="*/ 76160 h 2893355"/>
                <a:gd name="connsiteX7" fmla="*/ 614238 w 1193498"/>
                <a:gd name="connsiteY7" fmla="*/ 249046 h 2893355"/>
                <a:gd name="connsiteX8" fmla="*/ 704835 w 1193498"/>
                <a:gd name="connsiteY8" fmla="*/ 86491 h 2893355"/>
                <a:gd name="connsiteX9" fmla="*/ 499339 w 1193498"/>
                <a:gd name="connsiteY9" fmla="*/ 83642 h 2893355"/>
                <a:gd name="connsiteX10" fmla="*/ 474327 w 1193498"/>
                <a:gd name="connsiteY10" fmla="*/ 76160 h 2893355"/>
                <a:gd name="connsiteX11" fmla="*/ 208852 w 1193498"/>
                <a:gd name="connsiteY11" fmla="*/ 0 h 2893355"/>
                <a:gd name="connsiteX12" fmla="*/ 975335 w 1193498"/>
                <a:gd name="connsiteY12" fmla="*/ 1 h 2893355"/>
                <a:gd name="connsiteX13" fmla="*/ 1190908 w 1193498"/>
                <a:gd name="connsiteY13" fmla="*/ 168089 h 2893355"/>
                <a:gd name="connsiteX14" fmla="*/ 1193498 w 1193498"/>
                <a:gd name="connsiteY14" fmla="*/ 1284195 h 2893355"/>
                <a:gd name="connsiteX15" fmla="*/ 936111 w 1193498"/>
                <a:gd name="connsiteY15" fmla="*/ 1284195 h 2893355"/>
                <a:gd name="connsiteX16" fmla="*/ 936111 w 1193498"/>
                <a:gd name="connsiteY16" fmla="*/ 2788625 h 2893355"/>
                <a:gd name="connsiteX17" fmla="*/ 660908 w 1193498"/>
                <a:gd name="connsiteY17" fmla="*/ 2788625 h 2893355"/>
                <a:gd name="connsiteX18" fmla="*/ 660908 w 1193498"/>
                <a:gd name="connsiteY18" fmla="*/ 1421576 h 2893355"/>
                <a:gd name="connsiteX19" fmla="*/ 535627 w 1193498"/>
                <a:gd name="connsiteY19" fmla="*/ 1421576 h 2893355"/>
                <a:gd name="connsiteX20" fmla="*/ 535627 w 1193498"/>
                <a:gd name="connsiteY20" fmla="*/ 2791130 h 2893355"/>
                <a:gd name="connsiteX21" fmla="*/ 261983 w 1193498"/>
                <a:gd name="connsiteY21" fmla="*/ 2791130 h 2893355"/>
                <a:gd name="connsiteX22" fmla="*/ 261983 w 1193498"/>
                <a:gd name="connsiteY22" fmla="*/ 1284196 h 2893355"/>
                <a:gd name="connsiteX23" fmla="*/ 0 w 1193498"/>
                <a:gd name="connsiteY23" fmla="*/ 1284196 h 2893355"/>
                <a:gd name="connsiteX24" fmla="*/ 2 w 1193498"/>
                <a:gd name="connsiteY24" fmla="*/ 210810 h 2893355"/>
                <a:gd name="connsiteX25" fmla="*/ 208852 w 1193498"/>
                <a:gd name="connsiteY25" fmla="*/ 0 h 2893355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660908 w 1193498"/>
                <a:gd name="connsiteY17" fmla="*/ 2788625 h 2885270"/>
                <a:gd name="connsiteX18" fmla="*/ 660908 w 1193498"/>
                <a:gd name="connsiteY18" fmla="*/ 1421576 h 2885270"/>
                <a:gd name="connsiteX19" fmla="*/ 535627 w 1193498"/>
                <a:gd name="connsiteY19" fmla="*/ 1421576 h 2885270"/>
                <a:gd name="connsiteX20" fmla="*/ 535627 w 1193498"/>
                <a:gd name="connsiteY20" fmla="*/ 2791130 h 2885270"/>
                <a:gd name="connsiteX21" fmla="*/ 261983 w 1193498"/>
                <a:gd name="connsiteY21" fmla="*/ 2791130 h 2885270"/>
                <a:gd name="connsiteX22" fmla="*/ 261983 w 1193498"/>
                <a:gd name="connsiteY22" fmla="*/ 1284196 h 2885270"/>
                <a:gd name="connsiteX23" fmla="*/ 0 w 1193498"/>
                <a:gd name="connsiteY23" fmla="*/ 1284196 h 2885270"/>
                <a:gd name="connsiteX24" fmla="*/ 2 w 1193498"/>
                <a:gd name="connsiteY24" fmla="*/ 210810 h 2885270"/>
                <a:gd name="connsiteX25" fmla="*/ 208852 w 1193498"/>
                <a:gd name="connsiteY25" fmla="*/ 0 h 2885270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660908 w 1193498"/>
                <a:gd name="connsiteY17" fmla="*/ 2788625 h 2885270"/>
                <a:gd name="connsiteX18" fmla="*/ 660908 w 1193498"/>
                <a:gd name="connsiteY18" fmla="*/ 1421576 h 2885270"/>
                <a:gd name="connsiteX19" fmla="*/ 535627 w 1193498"/>
                <a:gd name="connsiteY19" fmla="*/ 1421576 h 2885270"/>
                <a:gd name="connsiteX20" fmla="*/ 535627 w 1193498"/>
                <a:gd name="connsiteY20" fmla="*/ 2791130 h 2885270"/>
                <a:gd name="connsiteX21" fmla="*/ 261983 w 1193498"/>
                <a:gd name="connsiteY21" fmla="*/ 2791130 h 2885270"/>
                <a:gd name="connsiteX22" fmla="*/ 261983 w 1193498"/>
                <a:gd name="connsiteY22" fmla="*/ 1284196 h 2885270"/>
                <a:gd name="connsiteX23" fmla="*/ 0 w 1193498"/>
                <a:gd name="connsiteY23" fmla="*/ 1284196 h 2885270"/>
                <a:gd name="connsiteX24" fmla="*/ 2 w 1193498"/>
                <a:gd name="connsiteY24" fmla="*/ 210810 h 2885270"/>
                <a:gd name="connsiteX25" fmla="*/ 208852 w 1193498"/>
                <a:gd name="connsiteY25" fmla="*/ 0 h 2885270"/>
                <a:gd name="connsiteX0" fmla="*/ 536485 w 1193498"/>
                <a:gd name="connsiteY0" fmla="*/ 259820 h 2885270"/>
                <a:gd name="connsiteX1" fmla="*/ 507456 w 1193498"/>
                <a:gd name="connsiteY1" fmla="*/ 719283 h 2885270"/>
                <a:gd name="connsiteX2" fmla="*/ 609328 w 1193498"/>
                <a:gd name="connsiteY2" fmla="*/ 873814 h 2885270"/>
                <a:gd name="connsiteX3" fmla="*/ 716389 w 1193498"/>
                <a:gd name="connsiteY3" fmla="*/ 702857 h 2885270"/>
                <a:gd name="connsiteX4" fmla="*/ 674916 w 1193498"/>
                <a:gd name="connsiteY4" fmla="*/ 270330 h 2885270"/>
                <a:gd name="connsiteX5" fmla="*/ 536485 w 1193498"/>
                <a:gd name="connsiteY5" fmla="*/ 259820 h 2885270"/>
                <a:gd name="connsiteX6" fmla="*/ 474327 w 1193498"/>
                <a:gd name="connsiteY6" fmla="*/ 76160 h 2885270"/>
                <a:gd name="connsiteX7" fmla="*/ 614238 w 1193498"/>
                <a:gd name="connsiteY7" fmla="*/ 249046 h 2885270"/>
                <a:gd name="connsiteX8" fmla="*/ 704835 w 1193498"/>
                <a:gd name="connsiteY8" fmla="*/ 86491 h 2885270"/>
                <a:gd name="connsiteX9" fmla="*/ 499339 w 1193498"/>
                <a:gd name="connsiteY9" fmla="*/ 83642 h 2885270"/>
                <a:gd name="connsiteX10" fmla="*/ 474327 w 1193498"/>
                <a:gd name="connsiteY10" fmla="*/ 76160 h 2885270"/>
                <a:gd name="connsiteX11" fmla="*/ 208852 w 1193498"/>
                <a:gd name="connsiteY11" fmla="*/ 0 h 2885270"/>
                <a:gd name="connsiteX12" fmla="*/ 975335 w 1193498"/>
                <a:gd name="connsiteY12" fmla="*/ 1 h 2885270"/>
                <a:gd name="connsiteX13" fmla="*/ 1190908 w 1193498"/>
                <a:gd name="connsiteY13" fmla="*/ 168089 h 2885270"/>
                <a:gd name="connsiteX14" fmla="*/ 1193498 w 1193498"/>
                <a:gd name="connsiteY14" fmla="*/ 1284195 h 2885270"/>
                <a:gd name="connsiteX15" fmla="*/ 936111 w 1193498"/>
                <a:gd name="connsiteY15" fmla="*/ 1284195 h 2885270"/>
                <a:gd name="connsiteX16" fmla="*/ 936111 w 1193498"/>
                <a:gd name="connsiteY16" fmla="*/ 2788625 h 2885270"/>
                <a:gd name="connsiteX17" fmla="*/ 660908 w 1193498"/>
                <a:gd name="connsiteY17" fmla="*/ 2788625 h 2885270"/>
                <a:gd name="connsiteX18" fmla="*/ 660908 w 1193498"/>
                <a:gd name="connsiteY18" fmla="*/ 1421576 h 2885270"/>
                <a:gd name="connsiteX19" fmla="*/ 535627 w 1193498"/>
                <a:gd name="connsiteY19" fmla="*/ 1421576 h 2885270"/>
                <a:gd name="connsiteX20" fmla="*/ 535627 w 1193498"/>
                <a:gd name="connsiteY20" fmla="*/ 2791130 h 2885270"/>
                <a:gd name="connsiteX21" fmla="*/ 261983 w 1193498"/>
                <a:gd name="connsiteY21" fmla="*/ 2791130 h 2885270"/>
                <a:gd name="connsiteX22" fmla="*/ 261983 w 1193498"/>
                <a:gd name="connsiteY22" fmla="*/ 1284196 h 2885270"/>
                <a:gd name="connsiteX23" fmla="*/ 0 w 1193498"/>
                <a:gd name="connsiteY23" fmla="*/ 1284196 h 2885270"/>
                <a:gd name="connsiteX24" fmla="*/ 2 w 1193498"/>
                <a:gd name="connsiteY24" fmla="*/ 210810 h 2885270"/>
                <a:gd name="connsiteX25" fmla="*/ 208852 w 1193498"/>
                <a:gd name="connsiteY25" fmla="*/ 0 h 2885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193498" h="2885270">
                  <a:moveTo>
                    <a:pt x="536485" y="259820"/>
                  </a:moveTo>
                  <a:cubicBezTo>
                    <a:pt x="523180" y="415920"/>
                    <a:pt x="509875" y="543306"/>
                    <a:pt x="507456" y="719283"/>
                  </a:cubicBezTo>
                  <a:cubicBezTo>
                    <a:pt x="567450" y="801781"/>
                    <a:pt x="562156" y="798594"/>
                    <a:pt x="609328" y="873814"/>
                  </a:cubicBezTo>
                  <a:cubicBezTo>
                    <a:pt x="658062" y="787914"/>
                    <a:pt x="702111" y="750288"/>
                    <a:pt x="716389" y="702857"/>
                  </a:cubicBezTo>
                  <a:cubicBezTo>
                    <a:pt x="705660" y="536491"/>
                    <a:pt x="684591" y="362943"/>
                    <a:pt x="674916" y="270330"/>
                  </a:cubicBezTo>
                  <a:cubicBezTo>
                    <a:pt x="610731" y="298258"/>
                    <a:pt x="609215" y="320798"/>
                    <a:pt x="536485" y="259820"/>
                  </a:cubicBezTo>
                  <a:close/>
                  <a:moveTo>
                    <a:pt x="474327" y="76160"/>
                  </a:moveTo>
                  <a:cubicBezTo>
                    <a:pt x="437543" y="83081"/>
                    <a:pt x="543339" y="245669"/>
                    <a:pt x="614238" y="249046"/>
                  </a:cubicBezTo>
                  <a:cubicBezTo>
                    <a:pt x="657729" y="242337"/>
                    <a:pt x="823711" y="47621"/>
                    <a:pt x="704835" y="86491"/>
                  </a:cubicBezTo>
                  <a:cubicBezTo>
                    <a:pt x="600255" y="121621"/>
                    <a:pt x="589676" y="119724"/>
                    <a:pt x="499339" y="83642"/>
                  </a:cubicBezTo>
                  <a:cubicBezTo>
                    <a:pt x="487747" y="77359"/>
                    <a:pt x="479582" y="75171"/>
                    <a:pt x="474327" y="76160"/>
                  </a:cubicBezTo>
                  <a:close/>
                  <a:moveTo>
                    <a:pt x="208852" y="0"/>
                  </a:moveTo>
                  <a:lnTo>
                    <a:pt x="975335" y="1"/>
                  </a:lnTo>
                  <a:cubicBezTo>
                    <a:pt x="1110084" y="702"/>
                    <a:pt x="1188667" y="58272"/>
                    <a:pt x="1190908" y="168089"/>
                  </a:cubicBezTo>
                  <a:cubicBezTo>
                    <a:pt x="1194153" y="540124"/>
                    <a:pt x="1190253" y="912160"/>
                    <a:pt x="1193498" y="1284195"/>
                  </a:cubicBezTo>
                  <a:lnTo>
                    <a:pt x="936111" y="1284195"/>
                  </a:lnTo>
                  <a:lnTo>
                    <a:pt x="936111" y="2788625"/>
                  </a:lnTo>
                  <a:cubicBezTo>
                    <a:pt x="928309" y="2906136"/>
                    <a:pt x="659194" y="2926061"/>
                    <a:pt x="660908" y="2788625"/>
                  </a:cubicBezTo>
                  <a:lnTo>
                    <a:pt x="660908" y="1421576"/>
                  </a:lnTo>
                  <a:lnTo>
                    <a:pt x="535627" y="1421576"/>
                  </a:lnTo>
                  <a:lnTo>
                    <a:pt x="535627" y="2791130"/>
                  </a:lnTo>
                  <a:cubicBezTo>
                    <a:pt x="537601" y="2914711"/>
                    <a:pt x="260009" y="2918576"/>
                    <a:pt x="261983" y="2791130"/>
                  </a:cubicBezTo>
                  <a:lnTo>
                    <a:pt x="261983" y="1284196"/>
                  </a:lnTo>
                  <a:lnTo>
                    <a:pt x="0" y="1284196"/>
                  </a:lnTo>
                  <a:cubicBezTo>
                    <a:pt x="1" y="925607"/>
                    <a:pt x="1" y="569399"/>
                    <a:pt x="2" y="210810"/>
                  </a:cubicBezTo>
                  <a:cubicBezTo>
                    <a:pt x="6725" y="23672"/>
                    <a:pt x="45106" y="8544"/>
                    <a:pt x="208852" y="0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5" name="Oval 194"/>
            <p:cNvSpPr/>
            <p:nvPr/>
          </p:nvSpPr>
          <p:spPr>
            <a:xfrm>
              <a:off x="2667630" y="2816375"/>
              <a:ext cx="642449" cy="638228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6" name="Oval 195"/>
            <p:cNvSpPr/>
            <p:nvPr/>
          </p:nvSpPr>
          <p:spPr>
            <a:xfrm>
              <a:off x="3937825" y="2812613"/>
              <a:ext cx="639769" cy="645265"/>
            </a:xfrm>
            <a:prstGeom prst="ellips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7" name="Freeform 196"/>
            <p:cNvSpPr/>
            <p:nvPr/>
          </p:nvSpPr>
          <p:spPr>
            <a:xfrm>
              <a:off x="4146546" y="3917871"/>
              <a:ext cx="997506" cy="972919"/>
            </a:xfrm>
            <a:custGeom>
              <a:avLst/>
              <a:gdLst>
                <a:gd name="connsiteX0" fmla="*/ 309256 w 1245735"/>
                <a:gd name="connsiteY0" fmla="*/ 331202 h 1222174"/>
                <a:gd name="connsiteX1" fmla="*/ 252381 w 1245735"/>
                <a:gd name="connsiteY1" fmla="*/ 396182 h 1222174"/>
                <a:gd name="connsiteX2" fmla="*/ 716360 w 1245735"/>
                <a:gd name="connsiteY2" fmla="*/ 879106 h 1222174"/>
                <a:gd name="connsiteX3" fmla="*/ 869125 w 1245735"/>
                <a:gd name="connsiteY3" fmla="*/ 1041995 h 1222174"/>
                <a:gd name="connsiteX4" fmla="*/ 1244846 w 1245735"/>
                <a:gd name="connsiteY4" fmla="*/ 1044377 h 1222174"/>
                <a:gd name="connsiteX5" fmla="*/ 1244846 w 1245735"/>
                <a:gd name="connsiteY5" fmla="*/ 957288 h 1222174"/>
                <a:gd name="connsiteX6" fmla="*/ 906272 w 1245735"/>
                <a:gd name="connsiteY6" fmla="*/ 957288 h 1222174"/>
                <a:gd name="connsiteX7" fmla="*/ 775111 w 1245735"/>
                <a:gd name="connsiteY7" fmla="*/ 816761 h 1222174"/>
                <a:gd name="connsiteX8" fmla="*/ 309256 w 1245735"/>
                <a:gd name="connsiteY8" fmla="*/ 331202 h 1222174"/>
                <a:gd name="connsiteX9" fmla="*/ 0 w 1245735"/>
                <a:gd name="connsiteY9" fmla="*/ 0 h 1222174"/>
                <a:gd name="connsiteX10" fmla="*/ 1245735 w 1245735"/>
                <a:gd name="connsiteY10" fmla="*/ 0 h 1222174"/>
                <a:gd name="connsiteX11" fmla="*/ 1245735 w 1245735"/>
                <a:gd name="connsiteY11" fmla="*/ 1222174 h 1222174"/>
                <a:gd name="connsiteX12" fmla="*/ 904894 w 1245735"/>
                <a:gd name="connsiteY12" fmla="*/ 1222174 h 1222174"/>
                <a:gd name="connsiteX13" fmla="*/ 1380 w 1245735"/>
                <a:gd name="connsiteY13" fmla="*/ 266129 h 1222174"/>
                <a:gd name="connsiteX0" fmla="*/ 309256 w 1245735"/>
                <a:gd name="connsiteY0" fmla="*/ 331202 h 1222174"/>
                <a:gd name="connsiteX1" fmla="*/ 252381 w 1245735"/>
                <a:gd name="connsiteY1" fmla="*/ 396182 h 1222174"/>
                <a:gd name="connsiteX2" fmla="*/ 716360 w 1245735"/>
                <a:gd name="connsiteY2" fmla="*/ 879106 h 1222174"/>
                <a:gd name="connsiteX3" fmla="*/ 869125 w 1245735"/>
                <a:gd name="connsiteY3" fmla="*/ 1041995 h 1222174"/>
                <a:gd name="connsiteX4" fmla="*/ 1244846 w 1245735"/>
                <a:gd name="connsiteY4" fmla="*/ 1044377 h 1222174"/>
                <a:gd name="connsiteX5" fmla="*/ 1244846 w 1245735"/>
                <a:gd name="connsiteY5" fmla="*/ 957288 h 1222174"/>
                <a:gd name="connsiteX6" fmla="*/ 906272 w 1245735"/>
                <a:gd name="connsiteY6" fmla="*/ 957288 h 1222174"/>
                <a:gd name="connsiteX7" fmla="*/ 775111 w 1245735"/>
                <a:gd name="connsiteY7" fmla="*/ 816761 h 1222174"/>
                <a:gd name="connsiteX8" fmla="*/ 309256 w 1245735"/>
                <a:gd name="connsiteY8" fmla="*/ 331202 h 1222174"/>
                <a:gd name="connsiteX9" fmla="*/ 0 w 1245735"/>
                <a:gd name="connsiteY9" fmla="*/ 0 h 1222174"/>
                <a:gd name="connsiteX10" fmla="*/ 1245735 w 1245735"/>
                <a:gd name="connsiteY10" fmla="*/ 0 h 1222174"/>
                <a:gd name="connsiteX11" fmla="*/ 1245735 w 1245735"/>
                <a:gd name="connsiteY11" fmla="*/ 1222174 h 1222174"/>
                <a:gd name="connsiteX12" fmla="*/ 904894 w 1245735"/>
                <a:gd name="connsiteY12" fmla="*/ 1222174 h 1222174"/>
                <a:gd name="connsiteX13" fmla="*/ 1380 w 1245735"/>
                <a:gd name="connsiteY13" fmla="*/ 266129 h 1222174"/>
                <a:gd name="connsiteX14" fmla="*/ 0 w 1245735"/>
                <a:gd name="connsiteY14" fmla="*/ 0 h 1222174"/>
                <a:gd name="connsiteX0" fmla="*/ 309256 w 1245735"/>
                <a:gd name="connsiteY0" fmla="*/ 331202 h 1222174"/>
                <a:gd name="connsiteX1" fmla="*/ 252381 w 1245735"/>
                <a:gd name="connsiteY1" fmla="*/ 396182 h 1222174"/>
                <a:gd name="connsiteX2" fmla="*/ 716360 w 1245735"/>
                <a:gd name="connsiteY2" fmla="*/ 879106 h 1222174"/>
                <a:gd name="connsiteX3" fmla="*/ 869125 w 1245735"/>
                <a:gd name="connsiteY3" fmla="*/ 1041995 h 1222174"/>
                <a:gd name="connsiteX4" fmla="*/ 1244846 w 1245735"/>
                <a:gd name="connsiteY4" fmla="*/ 1044377 h 1222174"/>
                <a:gd name="connsiteX5" fmla="*/ 1244846 w 1245735"/>
                <a:gd name="connsiteY5" fmla="*/ 957288 h 1222174"/>
                <a:gd name="connsiteX6" fmla="*/ 906272 w 1245735"/>
                <a:gd name="connsiteY6" fmla="*/ 957288 h 1222174"/>
                <a:gd name="connsiteX7" fmla="*/ 775111 w 1245735"/>
                <a:gd name="connsiteY7" fmla="*/ 816761 h 1222174"/>
                <a:gd name="connsiteX8" fmla="*/ 309256 w 1245735"/>
                <a:gd name="connsiteY8" fmla="*/ 331202 h 1222174"/>
                <a:gd name="connsiteX9" fmla="*/ 0 w 1245735"/>
                <a:gd name="connsiteY9" fmla="*/ 0 h 1222174"/>
                <a:gd name="connsiteX10" fmla="*/ 1245735 w 1245735"/>
                <a:gd name="connsiteY10" fmla="*/ 0 h 1222174"/>
                <a:gd name="connsiteX11" fmla="*/ 1245735 w 1245735"/>
                <a:gd name="connsiteY11" fmla="*/ 1222174 h 1222174"/>
                <a:gd name="connsiteX12" fmla="*/ 904894 w 1245735"/>
                <a:gd name="connsiteY12" fmla="*/ 1222174 h 1222174"/>
                <a:gd name="connsiteX13" fmla="*/ 1380 w 1245735"/>
                <a:gd name="connsiteY13" fmla="*/ 266129 h 1222174"/>
                <a:gd name="connsiteX14" fmla="*/ 0 w 1245735"/>
                <a:gd name="connsiteY14" fmla="*/ 0 h 1222174"/>
                <a:gd name="connsiteX0" fmla="*/ 309256 w 1245735"/>
                <a:gd name="connsiteY0" fmla="*/ 331202 h 1222174"/>
                <a:gd name="connsiteX1" fmla="*/ 252381 w 1245735"/>
                <a:gd name="connsiteY1" fmla="*/ 396182 h 1222174"/>
                <a:gd name="connsiteX2" fmla="*/ 716360 w 1245735"/>
                <a:gd name="connsiteY2" fmla="*/ 879106 h 1222174"/>
                <a:gd name="connsiteX3" fmla="*/ 869125 w 1245735"/>
                <a:gd name="connsiteY3" fmla="*/ 1041995 h 1222174"/>
                <a:gd name="connsiteX4" fmla="*/ 1244846 w 1245735"/>
                <a:gd name="connsiteY4" fmla="*/ 1044377 h 1222174"/>
                <a:gd name="connsiteX5" fmla="*/ 1244846 w 1245735"/>
                <a:gd name="connsiteY5" fmla="*/ 957288 h 1222174"/>
                <a:gd name="connsiteX6" fmla="*/ 906272 w 1245735"/>
                <a:gd name="connsiteY6" fmla="*/ 957288 h 1222174"/>
                <a:gd name="connsiteX7" fmla="*/ 775111 w 1245735"/>
                <a:gd name="connsiteY7" fmla="*/ 816761 h 1222174"/>
                <a:gd name="connsiteX8" fmla="*/ 309256 w 1245735"/>
                <a:gd name="connsiteY8" fmla="*/ 331202 h 1222174"/>
                <a:gd name="connsiteX9" fmla="*/ 0 w 1245735"/>
                <a:gd name="connsiteY9" fmla="*/ 0 h 1222174"/>
                <a:gd name="connsiteX10" fmla="*/ 1245735 w 1245735"/>
                <a:gd name="connsiteY10" fmla="*/ 0 h 1222174"/>
                <a:gd name="connsiteX11" fmla="*/ 1245735 w 1245735"/>
                <a:gd name="connsiteY11" fmla="*/ 1222174 h 1222174"/>
                <a:gd name="connsiteX12" fmla="*/ 904894 w 1245735"/>
                <a:gd name="connsiteY12" fmla="*/ 1215030 h 1222174"/>
                <a:gd name="connsiteX13" fmla="*/ 1380 w 1245735"/>
                <a:gd name="connsiteY13" fmla="*/ 266129 h 1222174"/>
                <a:gd name="connsiteX14" fmla="*/ 0 w 1245735"/>
                <a:gd name="connsiteY14" fmla="*/ 0 h 1222174"/>
                <a:gd name="connsiteX0" fmla="*/ 309256 w 1245735"/>
                <a:gd name="connsiteY0" fmla="*/ 331202 h 1215031"/>
                <a:gd name="connsiteX1" fmla="*/ 252381 w 1245735"/>
                <a:gd name="connsiteY1" fmla="*/ 396182 h 1215031"/>
                <a:gd name="connsiteX2" fmla="*/ 716360 w 1245735"/>
                <a:gd name="connsiteY2" fmla="*/ 879106 h 1215031"/>
                <a:gd name="connsiteX3" fmla="*/ 869125 w 1245735"/>
                <a:gd name="connsiteY3" fmla="*/ 1041995 h 1215031"/>
                <a:gd name="connsiteX4" fmla="*/ 1244846 w 1245735"/>
                <a:gd name="connsiteY4" fmla="*/ 1044377 h 1215031"/>
                <a:gd name="connsiteX5" fmla="*/ 1244846 w 1245735"/>
                <a:gd name="connsiteY5" fmla="*/ 957288 h 1215031"/>
                <a:gd name="connsiteX6" fmla="*/ 906272 w 1245735"/>
                <a:gd name="connsiteY6" fmla="*/ 957288 h 1215031"/>
                <a:gd name="connsiteX7" fmla="*/ 775111 w 1245735"/>
                <a:gd name="connsiteY7" fmla="*/ 816761 h 1215031"/>
                <a:gd name="connsiteX8" fmla="*/ 309256 w 1245735"/>
                <a:gd name="connsiteY8" fmla="*/ 331202 h 1215031"/>
                <a:gd name="connsiteX9" fmla="*/ 0 w 1245735"/>
                <a:gd name="connsiteY9" fmla="*/ 0 h 1215031"/>
                <a:gd name="connsiteX10" fmla="*/ 1245735 w 1245735"/>
                <a:gd name="connsiteY10" fmla="*/ 0 h 1215031"/>
                <a:gd name="connsiteX11" fmla="*/ 1245735 w 1245735"/>
                <a:gd name="connsiteY11" fmla="*/ 1215031 h 1215031"/>
                <a:gd name="connsiteX12" fmla="*/ 904894 w 1245735"/>
                <a:gd name="connsiteY12" fmla="*/ 1215030 h 1215031"/>
                <a:gd name="connsiteX13" fmla="*/ 1380 w 1245735"/>
                <a:gd name="connsiteY13" fmla="*/ 266129 h 1215031"/>
                <a:gd name="connsiteX14" fmla="*/ 0 w 1245735"/>
                <a:gd name="connsiteY14" fmla="*/ 0 h 12150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245735" h="1215031">
                  <a:moveTo>
                    <a:pt x="309256" y="331202"/>
                  </a:moveTo>
                  <a:lnTo>
                    <a:pt x="252381" y="396182"/>
                  </a:lnTo>
                  <a:cubicBezTo>
                    <a:pt x="407153" y="560553"/>
                    <a:pt x="547187" y="708955"/>
                    <a:pt x="716360" y="879106"/>
                  </a:cubicBezTo>
                  <a:cubicBezTo>
                    <a:pt x="769663" y="934196"/>
                    <a:pt x="813441" y="982143"/>
                    <a:pt x="869125" y="1041995"/>
                  </a:cubicBezTo>
                  <a:cubicBezTo>
                    <a:pt x="987221" y="1054696"/>
                    <a:pt x="1119606" y="1043583"/>
                    <a:pt x="1244846" y="1044377"/>
                  </a:cubicBezTo>
                  <a:lnTo>
                    <a:pt x="1244846" y="957288"/>
                  </a:lnTo>
                  <a:cubicBezTo>
                    <a:pt x="1140719" y="955700"/>
                    <a:pt x="1050881" y="958875"/>
                    <a:pt x="906272" y="957288"/>
                  </a:cubicBezTo>
                  <a:cubicBezTo>
                    <a:pt x="859376" y="910445"/>
                    <a:pt x="822007" y="863603"/>
                    <a:pt x="775111" y="816761"/>
                  </a:cubicBezTo>
                  <a:cubicBezTo>
                    <a:pt x="618183" y="647136"/>
                    <a:pt x="458120" y="487398"/>
                    <a:pt x="309256" y="331202"/>
                  </a:cubicBezTo>
                  <a:close/>
                  <a:moveTo>
                    <a:pt x="0" y="0"/>
                  </a:moveTo>
                  <a:lnTo>
                    <a:pt x="1245735" y="0"/>
                  </a:lnTo>
                  <a:lnTo>
                    <a:pt x="1245735" y="1215031"/>
                  </a:lnTo>
                  <a:lnTo>
                    <a:pt x="904894" y="1215030"/>
                  </a:lnTo>
                  <a:lnTo>
                    <a:pt x="1380" y="266129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sp>
          <p:nvSpPr>
            <p:cNvPr id="198" name="Freeform 197"/>
            <p:cNvSpPr/>
            <p:nvPr/>
          </p:nvSpPr>
          <p:spPr>
            <a:xfrm>
              <a:off x="3779581" y="3497137"/>
              <a:ext cx="967049" cy="2347586"/>
            </a:xfrm>
            <a:custGeom>
              <a:avLst/>
              <a:gdLst>
                <a:gd name="connsiteX0" fmla="*/ 490655 w 1207700"/>
                <a:gd name="connsiteY0" fmla="*/ 92471 h 2835258"/>
                <a:gd name="connsiteX1" fmla="*/ 614504 w 1207700"/>
                <a:gd name="connsiteY1" fmla="*/ 252834 h 2835258"/>
                <a:gd name="connsiteX2" fmla="*/ 694701 w 1207700"/>
                <a:gd name="connsiteY2" fmla="*/ 102054 h 2835258"/>
                <a:gd name="connsiteX3" fmla="*/ 512796 w 1207700"/>
                <a:gd name="connsiteY3" fmla="*/ 99412 h 2835258"/>
                <a:gd name="connsiteX4" fmla="*/ 490655 w 1207700"/>
                <a:gd name="connsiteY4" fmla="*/ 92471 h 2835258"/>
                <a:gd name="connsiteX5" fmla="*/ 235789 w 1207700"/>
                <a:gd name="connsiteY5" fmla="*/ 0 h 2835258"/>
                <a:gd name="connsiteX6" fmla="*/ 971910 w 1207700"/>
                <a:gd name="connsiteY6" fmla="*/ 1 h 2835258"/>
                <a:gd name="connsiteX7" fmla="*/ 1190446 w 1207700"/>
                <a:gd name="connsiteY7" fmla="*/ 195534 h 2835258"/>
                <a:gd name="connsiteX8" fmla="*/ 1207700 w 1207700"/>
                <a:gd name="connsiteY8" fmla="*/ 391067 h 2835258"/>
                <a:gd name="connsiteX9" fmla="*/ 683473 w 1207700"/>
                <a:gd name="connsiteY9" fmla="*/ 384934 h 2835258"/>
                <a:gd name="connsiteX10" fmla="*/ 680842 w 1207700"/>
                <a:gd name="connsiteY10" fmla="*/ 358980 h 2835258"/>
                <a:gd name="connsiteX11" fmla="*/ 671789 w 1207700"/>
                <a:gd name="connsiteY11" fmla="*/ 270947 h 2835258"/>
                <a:gd name="connsiteX12" fmla="*/ 533358 w 1207700"/>
                <a:gd name="connsiteY12" fmla="*/ 259834 h 2835258"/>
                <a:gd name="connsiteX13" fmla="*/ 523549 w 1207700"/>
                <a:gd name="connsiteY13" fmla="*/ 379207 h 2835258"/>
                <a:gd name="connsiteX14" fmla="*/ 523256 w 1207700"/>
                <a:gd name="connsiteY14" fmla="*/ 383059 h 2835258"/>
                <a:gd name="connsiteX15" fmla="*/ 309677 w 1207700"/>
                <a:gd name="connsiteY15" fmla="*/ 380560 h 2835258"/>
                <a:gd name="connsiteX16" fmla="*/ 310551 w 1207700"/>
                <a:gd name="connsiteY16" fmla="*/ 856892 h 2835258"/>
                <a:gd name="connsiteX17" fmla="*/ 569344 w 1207700"/>
                <a:gd name="connsiteY17" fmla="*/ 1127186 h 2835258"/>
                <a:gd name="connsiteX18" fmla="*/ 563593 w 1207700"/>
                <a:gd name="connsiteY18" fmla="*/ 1276711 h 2835258"/>
                <a:gd name="connsiteX19" fmla="*/ 525431 w 1207700"/>
                <a:gd name="connsiteY19" fmla="*/ 1277171 h 2835258"/>
                <a:gd name="connsiteX20" fmla="*/ 540625 w 1207700"/>
                <a:gd name="connsiteY20" fmla="*/ 1289993 h 2835258"/>
                <a:gd name="connsiteX21" fmla="*/ 543379 w 1207700"/>
                <a:gd name="connsiteY21" fmla="*/ 2787408 h 2835258"/>
                <a:gd name="connsiteX22" fmla="*/ 495529 w 1207700"/>
                <a:gd name="connsiteY22" fmla="*/ 2835258 h 2835258"/>
                <a:gd name="connsiteX23" fmla="*/ 304133 w 1207700"/>
                <a:gd name="connsiteY23" fmla="*/ 2835258 h 2835258"/>
                <a:gd name="connsiteX24" fmla="*/ 256283 w 1207700"/>
                <a:gd name="connsiteY24" fmla="*/ 2787408 h 2835258"/>
                <a:gd name="connsiteX25" fmla="*/ 256283 w 1207700"/>
                <a:gd name="connsiteY25" fmla="*/ 1289993 h 2835258"/>
                <a:gd name="connsiteX26" fmla="*/ 266277 w 1207700"/>
                <a:gd name="connsiteY26" fmla="*/ 1280293 h 2835258"/>
                <a:gd name="connsiteX27" fmla="*/ 3649 w 1207700"/>
                <a:gd name="connsiteY27" fmla="*/ 1283457 h 2835258"/>
                <a:gd name="connsiteX28" fmla="*/ 0 w 1207700"/>
                <a:gd name="connsiteY28" fmla="*/ 212785 h 2835258"/>
                <a:gd name="connsiteX29" fmla="*/ 235789 w 1207700"/>
                <a:gd name="connsiteY29" fmla="*/ 0 h 2835258"/>
                <a:gd name="connsiteX0" fmla="*/ 490655 w 1207700"/>
                <a:gd name="connsiteY0" fmla="*/ 92471 h 2835258"/>
                <a:gd name="connsiteX1" fmla="*/ 614504 w 1207700"/>
                <a:gd name="connsiteY1" fmla="*/ 252834 h 2835258"/>
                <a:gd name="connsiteX2" fmla="*/ 694701 w 1207700"/>
                <a:gd name="connsiteY2" fmla="*/ 102054 h 2835258"/>
                <a:gd name="connsiteX3" fmla="*/ 512796 w 1207700"/>
                <a:gd name="connsiteY3" fmla="*/ 99412 h 2835258"/>
                <a:gd name="connsiteX4" fmla="*/ 490655 w 1207700"/>
                <a:gd name="connsiteY4" fmla="*/ 92471 h 2835258"/>
                <a:gd name="connsiteX5" fmla="*/ 235789 w 1207700"/>
                <a:gd name="connsiteY5" fmla="*/ 0 h 2835258"/>
                <a:gd name="connsiteX6" fmla="*/ 971910 w 1207700"/>
                <a:gd name="connsiteY6" fmla="*/ 1 h 2835258"/>
                <a:gd name="connsiteX7" fmla="*/ 1190446 w 1207700"/>
                <a:gd name="connsiteY7" fmla="*/ 195534 h 2835258"/>
                <a:gd name="connsiteX8" fmla="*/ 1207700 w 1207700"/>
                <a:gd name="connsiteY8" fmla="*/ 391067 h 2835258"/>
                <a:gd name="connsiteX9" fmla="*/ 683473 w 1207700"/>
                <a:gd name="connsiteY9" fmla="*/ 384934 h 2835258"/>
                <a:gd name="connsiteX10" fmla="*/ 680842 w 1207700"/>
                <a:gd name="connsiteY10" fmla="*/ 358980 h 2835258"/>
                <a:gd name="connsiteX11" fmla="*/ 671789 w 1207700"/>
                <a:gd name="connsiteY11" fmla="*/ 270947 h 2835258"/>
                <a:gd name="connsiteX12" fmla="*/ 533358 w 1207700"/>
                <a:gd name="connsiteY12" fmla="*/ 259834 h 2835258"/>
                <a:gd name="connsiteX13" fmla="*/ 523549 w 1207700"/>
                <a:gd name="connsiteY13" fmla="*/ 379207 h 2835258"/>
                <a:gd name="connsiteX14" fmla="*/ 523256 w 1207700"/>
                <a:gd name="connsiteY14" fmla="*/ 383059 h 2835258"/>
                <a:gd name="connsiteX15" fmla="*/ 309677 w 1207700"/>
                <a:gd name="connsiteY15" fmla="*/ 380560 h 2835258"/>
                <a:gd name="connsiteX16" fmla="*/ 310551 w 1207700"/>
                <a:gd name="connsiteY16" fmla="*/ 856892 h 2835258"/>
                <a:gd name="connsiteX17" fmla="*/ 569344 w 1207700"/>
                <a:gd name="connsiteY17" fmla="*/ 1127186 h 2835258"/>
                <a:gd name="connsiteX18" fmla="*/ 563593 w 1207700"/>
                <a:gd name="connsiteY18" fmla="*/ 1276711 h 2835258"/>
                <a:gd name="connsiteX19" fmla="*/ 525431 w 1207700"/>
                <a:gd name="connsiteY19" fmla="*/ 1277171 h 2835258"/>
                <a:gd name="connsiteX20" fmla="*/ 543379 w 1207700"/>
                <a:gd name="connsiteY20" fmla="*/ 2787408 h 2835258"/>
                <a:gd name="connsiteX21" fmla="*/ 495529 w 1207700"/>
                <a:gd name="connsiteY21" fmla="*/ 2835258 h 2835258"/>
                <a:gd name="connsiteX22" fmla="*/ 304133 w 1207700"/>
                <a:gd name="connsiteY22" fmla="*/ 2835258 h 2835258"/>
                <a:gd name="connsiteX23" fmla="*/ 256283 w 1207700"/>
                <a:gd name="connsiteY23" fmla="*/ 2787408 h 2835258"/>
                <a:gd name="connsiteX24" fmla="*/ 256283 w 1207700"/>
                <a:gd name="connsiteY24" fmla="*/ 1289993 h 2835258"/>
                <a:gd name="connsiteX25" fmla="*/ 266277 w 1207700"/>
                <a:gd name="connsiteY25" fmla="*/ 1280293 h 2835258"/>
                <a:gd name="connsiteX26" fmla="*/ 3649 w 1207700"/>
                <a:gd name="connsiteY26" fmla="*/ 1283457 h 2835258"/>
                <a:gd name="connsiteX27" fmla="*/ 0 w 1207700"/>
                <a:gd name="connsiteY27" fmla="*/ 212785 h 2835258"/>
                <a:gd name="connsiteX28" fmla="*/ 235789 w 1207700"/>
                <a:gd name="connsiteY28" fmla="*/ 0 h 2835258"/>
                <a:gd name="connsiteX0" fmla="*/ 490655 w 1207700"/>
                <a:gd name="connsiteY0" fmla="*/ 92471 h 2835258"/>
                <a:gd name="connsiteX1" fmla="*/ 614504 w 1207700"/>
                <a:gd name="connsiteY1" fmla="*/ 252834 h 2835258"/>
                <a:gd name="connsiteX2" fmla="*/ 694701 w 1207700"/>
                <a:gd name="connsiteY2" fmla="*/ 102054 h 2835258"/>
                <a:gd name="connsiteX3" fmla="*/ 512796 w 1207700"/>
                <a:gd name="connsiteY3" fmla="*/ 99412 h 2835258"/>
                <a:gd name="connsiteX4" fmla="*/ 490655 w 1207700"/>
                <a:gd name="connsiteY4" fmla="*/ 92471 h 2835258"/>
                <a:gd name="connsiteX5" fmla="*/ 235789 w 1207700"/>
                <a:gd name="connsiteY5" fmla="*/ 0 h 2835258"/>
                <a:gd name="connsiteX6" fmla="*/ 971910 w 1207700"/>
                <a:gd name="connsiteY6" fmla="*/ 1 h 2835258"/>
                <a:gd name="connsiteX7" fmla="*/ 1190446 w 1207700"/>
                <a:gd name="connsiteY7" fmla="*/ 195534 h 2835258"/>
                <a:gd name="connsiteX8" fmla="*/ 1207700 w 1207700"/>
                <a:gd name="connsiteY8" fmla="*/ 391067 h 2835258"/>
                <a:gd name="connsiteX9" fmla="*/ 683473 w 1207700"/>
                <a:gd name="connsiteY9" fmla="*/ 384934 h 2835258"/>
                <a:gd name="connsiteX10" fmla="*/ 680842 w 1207700"/>
                <a:gd name="connsiteY10" fmla="*/ 358980 h 2835258"/>
                <a:gd name="connsiteX11" fmla="*/ 671789 w 1207700"/>
                <a:gd name="connsiteY11" fmla="*/ 270947 h 2835258"/>
                <a:gd name="connsiteX12" fmla="*/ 533358 w 1207700"/>
                <a:gd name="connsiteY12" fmla="*/ 259834 h 2835258"/>
                <a:gd name="connsiteX13" fmla="*/ 523549 w 1207700"/>
                <a:gd name="connsiteY13" fmla="*/ 379207 h 2835258"/>
                <a:gd name="connsiteX14" fmla="*/ 523256 w 1207700"/>
                <a:gd name="connsiteY14" fmla="*/ 383059 h 2835258"/>
                <a:gd name="connsiteX15" fmla="*/ 309677 w 1207700"/>
                <a:gd name="connsiteY15" fmla="*/ 380560 h 2835258"/>
                <a:gd name="connsiteX16" fmla="*/ 310551 w 1207700"/>
                <a:gd name="connsiteY16" fmla="*/ 856892 h 2835258"/>
                <a:gd name="connsiteX17" fmla="*/ 569344 w 1207700"/>
                <a:gd name="connsiteY17" fmla="*/ 1127186 h 2835258"/>
                <a:gd name="connsiteX18" fmla="*/ 563593 w 1207700"/>
                <a:gd name="connsiteY18" fmla="*/ 1276711 h 2835258"/>
                <a:gd name="connsiteX19" fmla="*/ 543379 w 1207700"/>
                <a:gd name="connsiteY19" fmla="*/ 2787408 h 2835258"/>
                <a:gd name="connsiteX20" fmla="*/ 495529 w 1207700"/>
                <a:gd name="connsiteY20" fmla="*/ 2835258 h 2835258"/>
                <a:gd name="connsiteX21" fmla="*/ 304133 w 1207700"/>
                <a:gd name="connsiteY21" fmla="*/ 2835258 h 2835258"/>
                <a:gd name="connsiteX22" fmla="*/ 256283 w 1207700"/>
                <a:gd name="connsiteY22" fmla="*/ 2787408 h 2835258"/>
                <a:gd name="connsiteX23" fmla="*/ 256283 w 1207700"/>
                <a:gd name="connsiteY23" fmla="*/ 1289993 h 2835258"/>
                <a:gd name="connsiteX24" fmla="*/ 266277 w 1207700"/>
                <a:gd name="connsiteY24" fmla="*/ 1280293 h 2835258"/>
                <a:gd name="connsiteX25" fmla="*/ 3649 w 1207700"/>
                <a:gd name="connsiteY25" fmla="*/ 1283457 h 2835258"/>
                <a:gd name="connsiteX26" fmla="*/ 0 w 1207700"/>
                <a:gd name="connsiteY26" fmla="*/ 212785 h 2835258"/>
                <a:gd name="connsiteX27" fmla="*/ 235789 w 1207700"/>
                <a:gd name="connsiteY27" fmla="*/ 0 h 2835258"/>
                <a:gd name="connsiteX0" fmla="*/ 490655 w 1207700"/>
                <a:gd name="connsiteY0" fmla="*/ 92471 h 2916714"/>
                <a:gd name="connsiteX1" fmla="*/ 614504 w 1207700"/>
                <a:gd name="connsiteY1" fmla="*/ 252834 h 2916714"/>
                <a:gd name="connsiteX2" fmla="*/ 694701 w 1207700"/>
                <a:gd name="connsiteY2" fmla="*/ 102054 h 2916714"/>
                <a:gd name="connsiteX3" fmla="*/ 512796 w 1207700"/>
                <a:gd name="connsiteY3" fmla="*/ 99412 h 2916714"/>
                <a:gd name="connsiteX4" fmla="*/ 490655 w 1207700"/>
                <a:gd name="connsiteY4" fmla="*/ 92471 h 2916714"/>
                <a:gd name="connsiteX5" fmla="*/ 235789 w 1207700"/>
                <a:gd name="connsiteY5" fmla="*/ 0 h 2916714"/>
                <a:gd name="connsiteX6" fmla="*/ 971910 w 1207700"/>
                <a:gd name="connsiteY6" fmla="*/ 1 h 2916714"/>
                <a:gd name="connsiteX7" fmla="*/ 1190446 w 1207700"/>
                <a:gd name="connsiteY7" fmla="*/ 195534 h 2916714"/>
                <a:gd name="connsiteX8" fmla="*/ 1207700 w 1207700"/>
                <a:gd name="connsiteY8" fmla="*/ 391067 h 2916714"/>
                <a:gd name="connsiteX9" fmla="*/ 683473 w 1207700"/>
                <a:gd name="connsiteY9" fmla="*/ 384934 h 2916714"/>
                <a:gd name="connsiteX10" fmla="*/ 680842 w 1207700"/>
                <a:gd name="connsiteY10" fmla="*/ 358980 h 2916714"/>
                <a:gd name="connsiteX11" fmla="*/ 671789 w 1207700"/>
                <a:gd name="connsiteY11" fmla="*/ 270947 h 2916714"/>
                <a:gd name="connsiteX12" fmla="*/ 533358 w 1207700"/>
                <a:gd name="connsiteY12" fmla="*/ 259834 h 2916714"/>
                <a:gd name="connsiteX13" fmla="*/ 523549 w 1207700"/>
                <a:gd name="connsiteY13" fmla="*/ 379207 h 2916714"/>
                <a:gd name="connsiteX14" fmla="*/ 523256 w 1207700"/>
                <a:gd name="connsiteY14" fmla="*/ 383059 h 2916714"/>
                <a:gd name="connsiteX15" fmla="*/ 309677 w 1207700"/>
                <a:gd name="connsiteY15" fmla="*/ 380560 h 2916714"/>
                <a:gd name="connsiteX16" fmla="*/ 310551 w 1207700"/>
                <a:gd name="connsiteY16" fmla="*/ 856892 h 2916714"/>
                <a:gd name="connsiteX17" fmla="*/ 569344 w 1207700"/>
                <a:gd name="connsiteY17" fmla="*/ 1127186 h 2916714"/>
                <a:gd name="connsiteX18" fmla="*/ 563593 w 1207700"/>
                <a:gd name="connsiteY18" fmla="*/ 1276711 h 2916714"/>
                <a:gd name="connsiteX19" fmla="*/ 543379 w 1207700"/>
                <a:gd name="connsiteY19" fmla="*/ 2787408 h 2916714"/>
                <a:gd name="connsiteX20" fmla="*/ 304133 w 1207700"/>
                <a:gd name="connsiteY20" fmla="*/ 2835258 h 2916714"/>
                <a:gd name="connsiteX21" fmla="*/ 256283 w 1207700"/>
                <a:gd name="connsiteY21" fmla="*/ 2787408 h 2916714"/>
                <a:gd name="connsiteX22" fmla="*/ 256283 w 1207700"/>
                <a:gd name="connsiteY22" fmla="*/ 1289993 h 2916714"/>
                <a:gd name="connsiteX23" fmla="*/ 266277 w 1207700"/>
                <a:gd name="connsiteY23" fmla="*/ 1280293 h 2916714"/>
                <a:gd name="connsiteX24" fmla="*/ 3649 w 1207700"/>
                <a:gd name="connsiteY24" fmla="*/ 1283457 h 2916714"/>
                <a:gd name="connsiteX25" fmla="*/ 0 w 1207700"/>
                <a:gd name="connsiteY25" fmla="*/ 212785 h 2916714"/>
                <a:gd name="connsiteX26" fmla="*/ 235789 w 1207700"/>
                <a:gd name="connsiteY26" fmla="*/ 0 h 2916714"/>
                <a:gd name="connsiteX0" fmla="*/ 490655 w 1207700"/>
                <a:gd name="connsiteY0" fmla="*/ 92471 h 2975413"/>
                <a:gd name="connsiteX1" fmla="*/ 614504 w 1207700"/>
                <a:gd name="connsiteY1" fmla="*/ 252834 h 2975413"/>
                <a:gd name="connsiteX2" fmla="*/ 694701 w 1207700"/>
                <a:gd name="connsiteY2" fmla="*/ 102054 h 2975413"/>
                <a:gd name="connsiteX3" fmla="*/ 512796 w 1207700"/>
                <a:gd name="connsiteY3" fmla="*/ 99412 h 2975413"/>
                <a:gd name="connsiteX4" fmla="*/ 490655 w 1207700"/>
                <a:gd name="connsiteY4" fmla="*/ 92471 h 2975413"/>
                <a:gd name="connsiteX5" fmla="*/ 235789 w 1207700"/>
                <a:gd name="connsiteY5" fmla="*/ 0 h 2975413"/>
                <a:gd name="connsiteX6" fmla="*/ 971910 w 1207700"/>
                <a:gd name="connsiteY6" fmla="*/ 1 h 2975413"/>
                <a:gd name="connsiteX7" fmla="*/ 1190446 w 1207700"/>
                <a:gd name="connsiteY7" fmla="*/ 195534 h 2975413"/>
                <a:gd name="connsiteX8" fmla="*/ 1207700 w 1207700"/>
                <a:gd name="connsiteY8" fmla="*/ 391067 h 2975413"/>
                <a:gd name="connsiteX9" fmla="*/ 683473 w 1207700"/>
                <a:gd name="connsiteY9" fmla="*/ 384934 h 2975413"/>
                <a:gd name="connsiteX10" fmla="*/ 680842 w 1207700"/>
                <a:gd name="connsiteY10" fmla="*/ 358980 h 2975413"/>
                <a:gd name="connsiteX11" fmla="*/ 671789 w 1207700"/>
                <a:gd name="connsiteY11" fmla="*/ 270947 h 2975413"/>
                <a:gd name="connsiteX12" fmla="*/ 533358 w 1207700"/>
                <a:gd name="connsiteY12" fmla="*/ 259834 h 2975413"/>
                <a:gd name="connsiteX13" fmla="*/ 523549 w 1207700"/>
                <a:gd name="connsiteY13" fmla="*/ 379207 h 2975413"/>
                <a:gd name="connsiteX14" fmla="*/ 523256 w 1207700"/>
                <a:gd name="connsiteY14" fmla="*/ 383059 h 2975413"/>
                <a:gd name="connsiteX15" fmla="*/ 309677 w 1207700"/>
                <a:gd name="connsiteY15" fmla="*/ 380560 h 2975413"/>
                <a:gd name="connsiteX16" fmla="*/ 310551 w 1207700"/>
                <a:gd name="connsiteY16" fmla="*/ 856892 h 2975413"/>
                <a:gd name="connsiteX17" fmla="*/ 569344 w 1207700"/>
                <a:gd name="connsiteY17" fmla="*/ 1127186 h 2975413"/>
                <a:gd name="connsiteX18" fmla="*/ 563593 w 1207700"/>
                <a:gd name="connsiteY18" fmla="*/ 1276711 h 2975413"/>
                <a:gd name="connsiteX19" fmla="*/ 543379 w 1207700"/>
                <a:gd name="connsiteY19" fmla="*/ 2787408 h 2975413"/>
                <a:gd name="connsiteX20" fmla="*/ 256283 w 1207700"/>
                <a:gd name="connsiteY20" fmla="*/ 2787408 h 2975413"/>
                <a:gd name="connsiteX21" fmla="*/ 256283 w 1207700"/>
                <a:gd name="connsiteY21" fmla="*/ 1289993 h 2975413"/>
                <a:gd name="connsiteX22" fmla="*/ 266277 w 1207700"/>
                <a:gd name="connsiteY22" fmla="*/ 1280293 h 2975413"/>
                <a:gd name="connsiteX23" fmla="*/ 3649 w 1207700"/>
                <a:gd name="connsiteY23" fmla="*/ 1283457 h 2975413"/>
                <a:gd name="connsiteX24" fmla="*/ 0 w 1207700"/>
                <a:gd name="connsiteY24" fmla="*/ 212785 h 2975413"/>
                <a:gd name="connsiteX25" fmla="*/ 235789 w 1207700"/>
                <a:gd name="connsiteY25" fmla="*/ 0 h 2975413"/>
                <a:gd name="connsiteX0" fmla="*/ 490655 w 1207700"/>
                <a:gd name="connsiteY0" fmla="*/ 92471 h 2981867"/>
                <a:gd name="connsiteX1" fmla="*/ 614504 w 1207700"/>
                <a:gd name="connsiteY1" fmla="*/ 252834 h 2981867"/>
                <a:gd name="connsiteX2" fmla="*/ 694701 w 1207700"/>
                <a:gd name="connsiteY2" fmla="*/ 102054 h 2981867"/>
                <a:gd name="connsiteX3" fmla="*/ 512796 w 1207700"/>
                <a:gd name="connsiteY3" fmla="*/ 99412 h 2981867"/>
                <a:gd name="connsiteX4" fmla="*/ 490655 w 1207700"/>
                <a:gd name="connsiteY4" fmla="*/ 92471 h 2981867"/>
                <a:gd name="connsiteX5" fmla="*/ 235789 w 1207700"/>
                <a:gd name="connsiteY5" fmla="*/ 0 h 2981867"/>
                <a:gd name="connsiteX6" fmla="*/ 971910 w 1207700"/>
                <a:gd name="connsiteY6" fmla="*/ 1 h 2981867"/>
                <a:gd name="connsiteX7" fmla="*/ 1190446 w 1207700"/>
                <a:gd name="connsiteY7" fmla="*/ 195534 h 2981867"/>
                <a:gd name="connsiteX8" fmla="*/ 1207700 w 1207700"/>
                <a:gd name="connsiteY8" fmla="*/ 391067 h 2981867"/>
                <a:gd name="connsiteX9" fmla="*/ 683473 w 1207700"/>
                <a:gd name="connsiteY9" fmla="*/ 384934 h 2981867"/>
                <a:gd name="connsiteX10" fmla="*/ 680842 w 1207700"/>
                <a:gd name="connsiteY10" fmla="*/ 358980 h 2981867"/>
                <a:gd name="connsiteX11" fmla="*/ 671789 w 1207700"/>
                <a:gd name="connsiteY11" fmla="*/ 270947 h 2981867"/>
                <a:gd name="connsiteX12" fmla="*/ 533358 w 1207700"/>
                <a:gd name="connsiteY12" fmla="*/ 259834 h 2981867"/>
                <a:gd name="connsiteX13" fmla="*/ 523549 w 1207700"/>
                <a:gd name="connsiteY13" fmla="*/ 379207 h 2981867"/>
                <a:gd name="connsiteX14" fmla="*/ 523256 w 1207700"/>
                <a:gd name="connsiteY14" fmla="*/ 383059 h 2981867"/>
                <a:gd name="connsiteX15" fmla="*/ 309677 w 1207700"/>
                <a:gd name="connsiteY15" fmla="*/ 380560 h 2981867"/>
                <a:gd name="connsiteX16" fmla="*/ 310551 w 1207700"/>
                <a:gd name="connsiteY16" fmla="*/ 856892 h 2981867"/>
                <a:gd name="connsiteX17" fmla="*/ 569344 w 1207700"/>
                <a:gd name="connsiteY17" fmla="*/ 1127186 h 2981867"/>
                <a:gd name="connsiteX18" fmla="*/ 563593 w 1207700"/>
                <a:gd name="connsiteY18" fmla="*/ 1276711 h 2981867"/>
                <a:gd name="connsiteX19" fmla="*/ 568640 w 1207700"/>
                <a:gd name="connsiteY19" fmla="*/ 2800037 h 2981867"/>
                <a:gd name="connsiteX20" fmla="*/ 256283 w 1207700"/>
                <a:gd name="connsiteY20" fmla="*/ 2787408 h 2981867"/>
                <a:gd name="connsiteX21" fmla="*/ 256283 w 1207700"/>
                <a:gd name="connsiteY21" fmla="*/ 1289993 h 2981867"/>
                <a:gd name="connsiteX22" fmla="*/ 266277 w 1207700"/>
                <a:gd name="connsiteY22" fmla="*/ 1280293 h 2981867"/>
                <a:gd name="connsiteX23" fmla="*/ 3649 w 1207700"/>
                <a:gd name="connsiteY23" fmla="*/ 1283457 h 2981867"/>
                <a:gd name="connsiteX24" fmla="*/ 0 w 1207700"/>
                <a:gd name="connsiteY24" fmla="*/ 212785 h 2981867"/>
                <a:gd name="connsiteX25" fmla="*/ 235789 w 1207700"/>
                <a:gd name="connsiteY25" fmla="*/ 0 h 2981867"/>
                <a:gd name="connsiteX0" fmla="*/ 490655 w 1207700"/>
                <a:gd name="connsiteY0" fmla="*/ 92471 h 2945082"/>
                <a:gd name="connsiteX1" fmla="*/ 614504 w 1207700"/>
                <a:gd name="connsiteY1" fmla="*/ 252834 h 2945082"/>
                <a:gd name="connsiteX2" fmla="*/ 694701 w 1207700"/>
                <a:gd name="connsiteY2" fmla="*/ 102054 h 2945082"/>
                <a:gd name="connsiteX3" fmla="*/ 512796 w 1207700"/>
                <a:gd name="connsiteY3" fmla="*/ 99412 h 2945082"/>
                <a:gd name="connsiteX4" fmla="*/ 490655 w 1207700"/>
                <a:gd name="connsiteY4" fmla="*/ 92471 h 2945082"/>
                <a:gd name="connsiteX5" fmla="*/ 235789 w 1207700"/>
                <a:gd name="connsiteY5" fmla="*/ 0 h 2945082"/>
                <a:gd name="connsiteX6" fmla="*/ 971910 w 1207700"/>
                <a:gd name="connsiteY6" fmla="*/ 1 h 2945082"/>
                <a:gd name="connsiteX7" fmla="*/ 1190446 w 1207700"/>
                <a:gd name="connsiteY7" fmla="*/ 195534 h 2945082"/>
                <a:gd name="connsiteX8" fmla="*/ 1207700 w 1207700"/>
                <a:gd name="connsiteY8" fmla="*/ 391067 h 2945082"/>
                <a:gd name="connsiteX9" fmla="*/ 683473 w 1207700"/>
                <a:gd name="connsiteY9" fmla="*/ 384934 h 2945082"/>
                <a:gd name="connsiteX10" fmla="*/ 680842 w 1207700"/>
                <a:gd name="connsiteY10" fmla="*/ 358980 h 2945082"/>
                <a:gd name="connsiteX11" fmla="*/ 671789 w 1207700"/>
                <a:gd name="connsiteY11" fmla="*/ 270947 h 2945082"/>
                <a:gd name="connsiteX12" fmla="*/ 533358 w 1207700"/>
                <a:gd name="connsiteY12" fmla="*/ 259834 h 2945082"/>
                <a:gd name="connsiteX13" fmla="*/ 523549 w 1207700"/>
                <a:gd name="connsiteY13" fmla="*/ 379207 h 2945082"/>
                <a:gd name="connsiteX14" fmla="*/ 523256 w 1207700"/>
                <a:gd name="connsiteY14" fmla="*/ 383059 h 2945082"/>
                <a:gd name="connsiteX15" fmla="*/ 309677 w 1207700"/>
                <a:gd name="connsiteY15" fmla="*/ 380560 h 2945082"/>
                <a:gd name="connsiteX16" fmla="*/ 310551 w 1207700"/>
                <a:gd name="connsiteY16" fmla="*/ 856892 h 2945082"/>
                <a:gd name="connsiteX17" fmla="*/ 569344 w 1207700"/>
                <a:gd name="connsiteY17" fmla="*/ 1127186 h 2945082"/>
                <a:gd name="connsiteX18" fmla="*/ 563593 w 1207700"/>
                <a:gd name="connsiteY18" fmla="*/ 1276711 h 2945082"/>
                <a:gd name="connsiteX19" fmla="*/ 568640 w 1207700"/>
                <a:gd name="connsiteY19" fmla="*/ 2800037 h 2945082"/>
                <a:gd name="connsiteX20" fmla="*/ 256283 w 1207700"/>
                <a:gd name="connsiteY20" fmla="*/ 2787408 h 2945082"/>
                <a:gd name="connsiteX21" fmla="*/ 256283 w 1207700"/>
                <a:gd name="connsiteY21" fmla="*/ 1289993 h 2945082"/>
                <a:gd name="connsiteX22" fmla="*/ 266277 w 1207700"/>
                <a:gd name="connsiteY22" fmla="*/ 1280293 h 2945082"/>
                <a:gd name="connsiteX23" fmla="*/ 3649 w 1207700"/>
                <a:gd name="connsiteY23" fmla="*/ 1283457 h 2945082"/>
                <a:gd name="connsiteX24" fmla="*/ 0 w 1207700"/>
                <a:gd name="connsiteY24" fmla="*/ 212785 h 2945082"/>
                <a:gd name="connsiteX25" fmla="*/ 235789 w 1207700"/>
                <a:gd name="connsiteY25" fmla="*/ 0 h 2945082"/>
                <a:gd name="connsiteX0" fmla="*/ 490655 w 1207700"/>
                <a:gd name="connsiteY0" fmla="*/ 92471 h 2920193"/>
                <a:gd name="connsiteX1" fmla="*/ 614504 w 1207700"/>
                <a:gd name="connsiteY1" fmla="*/ 252834 h 2920193"/>
                <a:gd name="connsiteX2" fmla="*/ 694701 w 1207700"/>
                <a:gd name="connsiteY2" fmla="*/ 102054 h 2920193"/>
                <a:gd name="connsiteX3" fmla="*/ 512796 w 1207700"/>
                <a:gd name="connsiteY3" fmla="*/ 99412 h 2920193"/>
                <a:gd name="connsiteX4" fmla="*/ 490655 w 1207700"/>
                <a:gd name="connsiteY4" fmla="*/ 92471 h 2920193"/>
                <a:gd name="connsiteX5" fmla="*/ 235789 w 1207700"/>
                <a:gd name="connsiteY5" fmla="*/ 0 h 2920193"/>
                <a:gd name="connsiteX6" fmla="*/ 971910 w 1207700"/>
                <a:gd name="connsiteY6" fmla="*/ 1 h 2920193"/>
                <a:gd name="connsiteX7" fmla="*/ 1190446 w 1207700"/>
                <a:gd name="connsiteY7" fmla="*/ 195534 h 2920193"/>
                <a:gd name="connsiteX8" fmla="*/ 1207700 w 1207700"/>
                <a:gd name="connsiteY8" fmla="*/ 391067 h 2920193"/>
                <a:gd name="connsiteX9" fmla="*/ 683473 w 1207700"/>
                <a:gd name="connsiteY9" fmla="*/ 384934 h 2920193"/>
                <a:gd name="connsiteX10" fmla="*/ 680842 w 1207700"/>
                <a:gd name="connsiteY10" fmla="*/ 358980 h 2920193"/>
                <a:gd name="connsiteX11" fmla="*/ 671789 w 1207700"/>
                <a:gd name="connsiteY11" fmla="*/ 270947 h 2920193"/>
                <a:gd name="connsiteX12" fmla="*/ 533358 w 1207700"/>
                <a:gd name="connsiteY12" fmla="*/ 259834 h 2920193"/>
                <a:gd name="connsiteX13" fmla="*/ 523549 w 1207700"/>
                <a:gd name="connsiteY13" fmla="*/ 379207 h 2920193"/>
                <a:gd name="connsiteX14" fmla="*/ 523256 w 1207700"/>
                <a:gd name="connsiteY14" fmla="*/ 383059 h 2920193"/>
                <a:gd name="connsiteX15" fmla="*/ 309677 w 1207700"/>
                <a:gd name="connsiteY15" fmla="*/ 380560 h 2920193"/>
                <a:gd name="connsiteX16" fmla="*/ 310551 w 1207700"/>
                <a:gd name="connsiteY16" fmla="*/ 856892 h 2920193"/>
                <a:gd name="connsiteX17" fmla="*/ 569344 w 1207700"/>
                <a:gd name="connsiteY17" fmla="*/ 1127186 h 2920193"/>
                <a:gd name="connsiteX18" fmla="*/ 563593 w 1207700"/>
                <a:gd name="connsiteY18" fmla="*/ 1276711 h 2920193"/>
                <a:gd name="connsiteX19" fmla="*/ 568640 w 1207700"/>
                <a:gd name="connsiteY19" fmla="*/ 2800037 h 2920193"/>
                <a:gd name="connsiteX20" fmla="*/ 256283 w 1207700"/>
                <a:gd name="connsiteY20" fmla="*/ 2787408 h 2920193"/>
                <a:gd name="connsiteX21" fmla="*/ 256283 w 1207700"/>
                <a:gd name="connsiteY21" fmla="*/ 1289993 h 2920193"/>
                <a:gd name="connsiteX22" fmla="*/ 266277 w 1207700"/>
                <a:gd name="connsiteY22" fmla="*/ 1280293 h 2920193"/>
                <a:gd name="connsiteX23" fmla="*/ 3649 w 1207700"/>
                <a:gd name="connsiteY23" fmla="*/ 1283457 h 2920193"/>
                <a:gd name="connsiteX24" fmla="*/ 0 w 1207700"/>
                <a:gd name="connsiteY24" fmla="*/ 212785 h 2920193"/>
                <a:gd name="connsiteX25" fmla="*/ 235789 w 1207700"/>
                <a:gd name="connsiteY25" fmla="*/ 0 h 2920193"/>
                <a:gd name="connsiteX0" fmla="*/ 490655 w 1207700"/>
                <a:gd name="connsiteY0" fmla="*/ 92471 h 2914200"/>
                <a:gd name="connsiteX1" fmla="*/ 614504 w 1207700"/>
                <a:gd name="connsiteY1" fmla="*/ 252834 h 2914200"/>
                <a:gd name="connsiteX2" fmla="*/ 694701 w 1207700"/>
                <a:gd name="connsiteY2" fmla="*/ 102054 h 2914200"/>
                <a:gd name="connsiteX3" fmla="*/ 512796 w 1207700"/>
                <a:gd name="connsiteY3" fmla="*/ 99412 h 2914200"/>
                <a:gd name="connsiteX4" fmla="*/ 490655 w 1207700"/>
                <a:gd name="connsiteY4" fmla="*/ 92471 h 2914200"/>
                <a:gd name="connsiteX5" fmla="*/ 235789 w 1207700"/>
                <a:gd name="connsiteY5" fmla="*/ 0 h 2914200"/>
                <a:gd name="connsiteX6" fmla="*/ 971910 w 1207700"/>
                <a:gd name="connsiteY6" fmla="*/ 1 h 2914200"/>
                <a:gd name="connsiteX7" fmla="*/ 1190446 w 1207700"/>
                <a:gd name="connsiteY7" fmla="*/ 195534 h 2914200"/>
                <a:gd name="connsiteX8" fmla="*/ 1207700 w 1207700"/>
                <a:gd name="connsiteY8" fmla="*/ 391067 h 2914200"/>
                <a:gd name="connsiteX9" fmla="*/ 683473 w 1207700"/>
                <a:gd name="connsiteY9" fmla="*/ 384934 h 2914200"/>
                <a:gd name="connsiteX10" fmla="*/ 680842 w 1207700"/>
                <a:gd name="connsiteY10" fmla="*/ 358980 h 2914200"/>
                <a:gd name="connsiteX11" fmla="*/ 671789 w 1207700"/>
                <a:gd name="connsiteY11" fmla="*/ 270947 h 2914200"/>
                <a:gd name="connsiteX12" fmla="*/ 533358 w 1207700"/>
                <a:gd name="connsiteY12" fmla="*/ 259834 h 2914200"/>
                <a:gd name="connsiteX13" fmla="*/ 523549 w 1207700"/>
                <a:gd name="connsiteY13" fmla="*/ 379207 h 2914200"/>
                <a:gd name="connsiteX14" fmla="*/ 523256 w 1207700"/>
                <a:gd name="connsiteY14" fmla="*/ 383059 h 2914200"/>
                <a:gd name="connsiteX15" fmla="*/ 309677 w 1207700"/>
                <a:gd name="connsiteY15" fmla="*/ 380560 h 2914200"/>
                <a:gd name="connsiteX16" fmla="*/ 310551 w 1207700"/>
                <a:gd name="connsiteY16" fmla="*/ 856892 h 2914200"/>
                <a:gd name="connsiteX17" fmla="*/ 569344 w 1207700"/>
                <a:gd name="connsiteY17" fmla="*/ 1127186 h 2914200"/>
                <a:gd name="connsiteX18" fmla="*/ 563593 w 1207700"/>
                <a:gd name="connsiteY18" fmla="*/ 1276711 h 2914200"/>
                <a:gd name="connsiteX19" fmla="*/ 568640 w 1207700"/>
                <a:gd name="connsiteY19" fmla="*/ 2787409 h 2914200"/>
                <a:gd name="connsiteX20" fmla="*/ 256283 w 1207700"/>
                <a:gd name="connsiteY20" fmla="*/ 2787408 h 2914200"/>
                <a:gd name="connsiteX21" fmla="*/ 256283 w 1207700"/>
                <a:gd name="connsiteY21" fmla="*/ 1289993 h 2914200"/>
                <a:gd name="connsiteX22" fmla="*/ 266277 w 1207700"/>
                <a:gd name="connsiteY22" fmla="*/ 1280293 h 2914200"/>
                <a:gd name="connsiteX23" fmla="*/ 3649 w 1207700"/>
                <a:gd name="connsiteY23" fmla="*/ 1283457 h 2914200"/>
                <a:gd name="connsiteX24" fmla="*/ 0 w 1207700"/>
                <a:gd name="connsiteY24" fmla="*/ 212785 h 2914200"/>
                <a:gd name="connsiteX25" fmla="*/ 235789 w 1207700"/>
                <a:gd name="connsiteY25" fmla="*/ 0 h 2914200"/>
                <a:gd name="connsiteX0" fmla="*/ 490655 w 1207700"/>
                <a:gd name="connsiteY0" fmla="*/ 92471 h 2928058"/>
                <a:gd name="connsiteX1" fmla="*/ 614504 w 1207700"/>
                <a:gd name="connsiteY1" fmla="*/ 252834 h 2928058"/>
                <a:gd name="connsiteX2" fmla="*/ 694701 w 1207700"/>
                <a:gd name="connsiteY2" fmla="*/ 102054 h 2928058"/>
                <a:gd name="connsiteX3" fmla="*/ 512796 w 1207700"/>
                <a:gd name="connsiteY3" fmla="*/ 99412 h 2928058"/>
                <a:gd name="connsiteX4" fmla="*/ 490655 w 1207700"/>
                <a:gd name="connsiteY4" fmla="*/ 92471 h 2928058"/>
                <a:gd name="connsiteX5" fmla="*/ 235789 w 1207700"/>
                <a:gd name="connsiteY5" fmla="*/ 0 h 2928058"/>
                <a:gd name="connsiteX6" fmla="*/ 971910 w 1207700"/>
                <a:gd name="connsiteY6" fmla="*/ 1 h 2928058"/>
                <a:gd name="connsiteX7" fmla="*/ 1190446 w 1207700"/>
                <a:gd name="connsiteY7" fmla="*/ 195534 h 2928058"/>
                <a:gd name="connsiteX8" fmla="*/ 1207700 w 1207700"/>
                <a:gd name="connsiteY8" fmla="*/ 391067 h 2928058"/>
                <a:gd name="connsiteX9" fmla="*/ 683473 w 1207700"/>
                <a:gd name="connsiteY9" fmla="*/ 384934 h 2928058"/>
                <a:gd name="connsiteX10" fmla="*/ 680842 w 1207700"/>
                <a:gd name="connsiteY10" fmla="*/ 358980 h 2928058"/>
                <a:gd name="connsiteX11" fmla="*/ 671789 w 1207700"/>
                <a:gd name="connsiteY11" fmla="*/ 270947 h 2928058"/>
                <a:gd name="connsiteX12" fmla="*/ 533358 w 1207700"/>
                <a:gd name="connsiteY12" fmla="*/ 259834 h 2928058"/>
                <a:gd name="connsiteX13" fmla="*/ 523549 w 1207700"/>
                <a:gd name="connsiteY13" fmla="*/ 379207 h 2928058"/>
                <a:gd name="connsiteX14" fmla="*/ 523256 w 1207700"/>
                <a:gd name="connsiteY14" fmla="*/ 383059 h 2928058"/>
                <a:gd name="connsiteX15" fmla="*/ 309677 w 1207700"/>
                <a:gd name="connsiteY15" fmla="*/ 380560 h 2928058"/>
                <a:gd name="connsiteX16" fmla="*/ 310551 w 1207700"/>
                <a:gd name="connsiteY16" fmla="*/ 856892 h 2928058"/>
                <a:gd name="connsiteX17" fmla="*/ 569344 w 1207700"/>
                <a:gd name="connsiteY17" fmla="*/ 1127186 h 2928058"/>
                <a:gd name="connsiteX18" fmla="*/ 563593 w 1207700"/>
                <a:gd name="connsiteY18" fmla="*/ 1276711 h 2928058"/>
                <a:gd name="connsiteX19" fmla="*/ 568640 w 1207700"/>
                <a:gd name="connsiteY19" fmla="*/ 2787409 h 2928058"/>
                <a:gd name="connsiteX20" fmla="*/ 256283 w 1207700"/>
                <a:gd name="connsiteY20" fmla="*/ 2787408 h 2928058"/>
                <a:gd name="connsiteX21" fmla="*/ 256283 w 1207700"/>
                <a:gd name="connsiteY21" fmla="*/ 1289993 h 2928058"/>
                <a:gd name="connsiteX22" fmla="*/ 266277 w 1207700"/>
                <a:gd name="connsiteY22" fmla="*/ 1280293 h 2928058"/>
                <a:gd name="connsiteX23" fmla="*/ 3649 w 1207700"/>
                <a:gd name="connsiteY23" fmla="*/ 1283457 h 2928058"/>
                <a:gd name="connsiteX24" fmla="*/ 0 w 1207700"/>
                <a:gd name="connsiteY24" fmla="*/ 212785 h 2928058"/>
                <a:gd name="connsiteX25" fmla="*/ 235789 w 1207700"/>
                <a:gd name="connsiteY25" fmla="*/ 0 h 2928058"/>
                <a:gd name="connsiteX0" fmla="*/ 490655 w 1207700"/>
                <a:gd name="connsiteY0" fmla="*/ 92471 h 2934560"/>
                <a:gd name="connsiteX1" fmla="*/ 614504 w 1207700"/>
                <a:gd name="connsiteY1" fmla="*/ 252834 h 2934560"/>
                <a:gd name="connsiteX2" fmla="*/ 694701 w 1207700"/>
                <a:gd name="connsiteY2" fmla="*/ 102054 h 2934560"/>
                <a:gd name="connsiteX3" fmla="*/ 512796 w 1207700"/>
                <a:gd name="connsiteY3" fmla="*/ 99412 h 2934560"/>
                <a:gd name="connsiteX4" fmla="*/ 490655 w 1207700"/>
                <a:gd name="connsiteY4" fmla="*/ 92471 h 2934560"/>
                <a:gd name="connsiteX5" fmla="*/ 235789 w 1207700"/>
                <a:gd name="connsiteY5" fmla="*/ 0 h 2934560"/>
                <a:gd name="connsiteX6" fmla="*/ 971910 w 1207700"/>
                <a:gd name="connsiteY6" fmla="*/ 1 h 2934560"/>
                <a:gd name="connsiteX7" fmla="*/ 1190446 w 1207700"/>
                <a:gd name="connsiteY7" fmla="*/ 195534 h 2934560"/>
                <a:gd name="connsiteX8" fmla="*/ 1207700 w 1207700"/>
                <a:gd name="connsiteY8" fmla="*/ 391067 h 2934560"/>
                <a:gd name="connsiteX9" fmla="*/ 683473 w 1207700"/>
                <a:gd name="connsiteY9" fmla="*/ 384934 h 2934560"/>
                <a:gd name="connsiteX10" fmla="*/ 680842 w 1207700"/>
                <a:gd name="connsiteY10" fmla="*/ 358980 h 2934560"/>
                <a:gd name="connsiteX11" fmla="*/ 671789 w 1207700"/>
                <a:gd name="connsiteY11" fmla="*/ 270947 h 2934560"/>
                <a:gd name="connsiteX12" fmla="*/ 533358 w 1207700"/>
                <a:gd name="connsiteY12" fmla="*/ 259834 h 2934560"/>
                <a:gd name="connsiteX13" fmla="*/ 523549 w 1207700"/>
                <a:gd name="connsiteY13" fmla="*/ 379207 h 2934560"/>
                <a:gd name="connsiteX14" fmla="*/ 523256 w 1207700"/>
                <a:gd name="connsiteY14" fmla="*/ 383059 h 2934560"/>
                <a:gd name="connsiteX15" fmla="*/ 309677 w 1207700"/>
                <a:gd name="connsiteY15" fmla="*/ 380560 h 2934560"/>
                <a:gd name="connsiteX16" fmla="*/ 310551 w 1207700"/>
                <a:gd name="connsiteY16" fmla="*/ 856892 h 2934560"/>
                <a:gd name="connsiteX17" fmla="*/ 569344 w 1207700"/>
                <a:gd name="connsiteY17" fmla="*/ 1127186 h 2934560"/>
                <a:gd name="connsiteX18" fmla="*/ 563593 w 1207700"/>
                <a:gd name="connsiteY18" fmla="*/ 1276711 h 2934560"/>
                <a:gd name="connsiteX19" fmla="*/ 543385 w 1207700"/>
                <a:gd name="connsiteY19" fmla="*/ 2800042 h 2934560"/>
                <a:gd name="connsiteX20" fmla="*/ 256283 w 1207700"/>
                <a:gd name="connsiteY20" fmla="*/ 2787408 h 2934560"/>
                <a:gd name="connsiteX21" fmla="*/ 256283 w 1207700"/>
                <a:gd name="connsiteY21" fmla="*/ 1289993 h 2934560"/>
                <a:gd name="connsiteX22" fmla="*/ 266277 w 1207700"/>
                <a:gd name="connsiteY22" fmla="*/ 1280293 h 2934560"/>
                <a:gd name="connsiteX23" fmla="*/ 3649 w 1207700"/>
                <a:gd name="connsiteY23" fmla="*/ 1283457 h 2934560"/>
                <a:gd name="connsiteX24" fmla="*/ 0 w 1207700"/>
                <a:gd name="connsiteY24" fmla="*/ 212785 h 2934560"/>
                <a:gd name="connsiteX25" fmla="*/ 235789 w 1207700"/>
                <a:gd name="connsiteY25" fmla="*/ 0 h 2934560"/>
                <a:gd name="connsiteX0" fmla="*/ 490655 w 1207700"/>
                <a:gd name="connsiteY0" fmla="*/ 92471 h 2934560"/>
                <a:gd name="connsiteX1" fmla="*/ 614504 w 1207700"/>
                <a:gd name="connsiteY1" fmla="*/ 252834 h 2934560"/>
                <a:gd name="connsiteX2" fmla="*/ 694701 w 1207700"/>
                <a:gd name="connsiteY2" fmla="*/ 102054 h 2934560"/>
                <a:gd name="connsiteX3" fmla="*/ 512796 w 1207700"/>
                <a:gd name="connsiteY3" fmla="*/ 99412 h 2934560"/>
                <a:gd name="connsiteX4" fmla="*/ 490655 w 1207700"/>
                <a:gd name="connsiteY4" fmla="*/ 92471 h 2934560"/>
                <a:gd name="connsiteX5" fmla="*/ 235789 w 1207700"/>
                <a:gd name="connsiteY5" fmla="*/ 0 h 2934560"/>
                <a:gd name="connsiteX6" fmla="*/ 971910 w 1207700"/>
                <a:gd name="connsiteY6" fmla="*/ 1 h 2934560"/>
                <a:gd name="connsiteX7" fmla="*/ 1190446 w 1207700"/>
                <a:gd name="connsiteY7" fmla="*/ 195534 h 2934560"/>
                <a:gd name="connsiteX8" fmla="*/ 1207700 w 1207700"/>
                <a:gd name="connsiteY8" fmla="*/ 391067 h 2934560"/>
                <a:gd name="connsiteX9" fmla="*/ 683473 w 1207700"/>
                <a:gd name="connsiteY9" fmla="*/ 384934 h 2934560"/>
                <a:gd name="connsiteX10" fmla="*/ 680842 w 1207700"/>
                <a:gd name="connsiteY10" fmla="*/ 358980 h 2934560"/>
                <a:gd name="connsiteX11" fmla="*/ 671789 w 1207700"/>
                <a:gd name="connsiteY11" fmla="*/ 270947 h 2934560"/>
                <a:gd name="connsiteX12" fmla="*/ 533358 w 1207700"/>
                <a:gd name="connsiteY12" fmla="*/ 259834 h 2934560"/>
                <a:gd name="connsiteX13" fmla="*/ 523549 w 1207700"/>
                <a:gd name="connsiteY13" fmla="*/ 379207 h 2934560"/>
                <a:gd name="connsiteX14" fmla="*/ 523256 w 1207700"/>
                <a:gd name="connsiteY14" fmla="*/ 383059 h 2934560"/>
                <a:gd name="connsiteX15" fmla="*/ 309677 w 1207700"/>
                <a:gd name="connsiteY15" fmla="*/ 380560 h 2934560"/>
                <a:gd name="connsiteX16" fmla="*/ 310551 w 1207700"/>
                <a:gd name="connsiteY16" fmla="*/ 856892 h 2934560"/>
                <a:gd name="connsiteX17" fmla="*/ 569344 w 1207700"/>
                <a:gd name="connsiteY17" fmla="*/ 1127186 h 2934560"/>
                <a:gd name="connsiteX18" fmla="*/ 563593 w 1207700"/>
                <a:gd name="connsiteY18" fmla="*/ 1276711 h 2934560"/>
                <a:gd name="connsiteX19" fmla="*/ 556013 w 1207700"/>
                <a:gd name="connsiteY19" fmla="*/ 2800042 h 2934560"/>
                <a:gd name="connsiteX20" fmla="*/ 256283 w 1207700"/>
                <a:gd name="connsiteY20" fmla="*/ 2787408 h 2934560"/>
                <a:gd name="connsiteX21" fmla="*/ 256283 w 1207700"/>
                <a:gd name="connsiteY21" fmla="*/ 1289993 h 2934560"/>
                <a:gd name="connsiteX22" fmla="*/ 266277 w 1207700"/>
                <a:gd name="connsiteY22" fmla="*/ 1280293 h 2934560"/>
                <a:gd name="connsiteX23" fmla="*/ 3649 w 1207700"/>
                <a:gd name="connsiteY23" fmla="*/ 1283457 h 2934560"/>
                <a:gd name="connsiteX24" fmla="*/ 0 w 1207700"/>
                <a:gd name="connsiteY24" fmla="*/ 212785 h 2934560"/>
                <a:gd name="connsiteX25" fmla="*/ 235789 w 1207700"/>
                <a:gd name="connsiteY25" fmla="*/ 0 h 2934560"/>
                <a:gd name="connsiteX0" fmla="*/ 490655 w 1207700"/>
                <a:gd name="connsiteY0" fmla="*/ 92471 h 2929697"/>
                <a:gd name="connsiteX1" fmla="*/ 614504 w 1207700"/>
                <a:gd name="connsiteY1" fmla="*/ 252834 h 2929697"/>
                <a:gd name="connsiteX2" fmla="*/ 694701 w 1207700"/>
                <a:gd name="connsiteY2" fmla="*/ 102054 h 2929697"/>
                <a:gd name="connsiteX3" fmla="*/ 512796 w 1207700"/>
                <a:gd name="connsiteY3" fmla="*/ 99412 h 2929697"/>
                <a:gd name="connsiteX4" fmla="*/ 490655 w 1207700"/>
                <a:gd name="connsiteY4" fmla="*/ 92471 h 2929697"/>
                <a:gd name="connsiteX5" fmla="*/ 235789 w 1207700"/>
                <a:gd name="connsiteY5" fmla="*/ 0 h 2929697"/>
                <a:gd name="connsiteX6" fmla="*/ 971910 w 1207700"/>
                <a:gd name="connsiteY6" fmla="*/ 1 h 2929697"/>
                <a:gd name="connsiteX7" fmla="*/ 1190446 w 1207700"/>
                <a:gd name="connsiteY7" fmla="*/ 195534 h 2929697"/>
                <a:gd name="connsiteX8" fmla="*/ 1207700 w 1207700"/>
                <a:gd name="connsiteY8" fmla="*/ 391067 h 2929697"/>
                <a:gd name="connsiteX9" fmla="*/ 683473 w 1207700"/>
                <a:gd name="connsiteY9" fmla="*/ 384934 h 2929697"/>
                <a:gd name="connsiteX10" fmla="*/ 680842 w 1207700"/>
                <a:gd name="connsiteY10" fmla="*/ 358980 h 2929697"/>
                <a:gd name="connsiteX11" fmla="*/ 671789 w 1207700"/>
                <a:gd name="connsiteY11" fmla="*/ 270947 h 2929697"/>
                <a:gd name="connsiteX12" fmla="*/ 533358 w 1207700"/>
                <a:gd name="connsiteY12" fmla="*/ 259834 h 2929697"/>
                <a:gd name="connsiteX13" fmla="*/ 523549 w 1207700"/>
                <a:gd name="connsiteY13" fmla="*/ 379207 h 2929697"/>
                <a:gd name="connsiteX14" fmla="*/ 523256 w 1207700"/>
                <a:gd name="connsiteY14" fmla="*/ 383059 h 2929697"/>
                <a:gd name="connsiteX15" fmla="*/ 309677 w 1207700"/>
                <a:gd name="connsiteY15" fmla="*/ 380560 h 2929697"/>
                <a:gd name="connsiteX16" fmla="*/ 310551 w 1207700"/>
                <a:gd name="connsiteY16" fmla="*/ 856892 h 2929697"/>
                <a:gd name="connsiteX17" fmla="*/ 569344 w 1207700"/>
                <a:gd name="connsiteY17" fmla="*/ 1127186 h 2929697"/>
                <a:gd name="connsiteX18" fmla="*/ 563593 w 1207700"/>
                <a:gd name="connsiteY18" fmla="*/ 1276711 h 2929697"/>
                <a:gd name="connsiteX19" fmla="*/ 556013 w 1207700"/>
                <a:gd name="connsiteY19" fmla="*/ 2800042 h 2929697"/>
                <a:gd name="connsiteX20" fmla="*/ 256283 w 1207700"/>
                <a:gd name="connsiteY20" fmla="*/ 2787408 h 2929697"/>
                <a:gd name="connsiteX21" fmla="*/ 256283 w 1207700"/>
                <a:gd name="connsiteY21" fmla="*/ 1289993 h 2929697"/>
                <a:gd name="connsiteX22" fmla="*/ 266277 w 1207700"/>
                <a:gd name="connsiteY22" fmla="*/ 1280293 h 2929697"/>
                <a:gd name="connsiteX23" fmla="*/ 3649 w 1207700"/>
                <a:gd name="connsiteY23" fmla="*/ 1283457 h 2929697"/>
                <a:gd name="connsiteX24" fmla="*/ 0 w 1207700"/>
                <a:gd name="connsiteY24" fmla="*/ 212785 h 2929697"/>
                <a:gd name="connsiteX25" fmla="*/ 235789 w 1207700"/>
                <a:gd name="connsiteY25" fmla="*/ 0 h 2929697"/>
                <a:gd name="connsiteX0" fmla="*/ 490655 w 1207700"/>
                <a:gd name="connsiteY0" fmla="*/ 92471 h 2929695"/>
                <a:gd name="connsiteX1" fmla="*/ 614504 w 1207700"/>
                <a:gd name="connsiteY1" fmla="*/ 252834 h 2929695"/>
                <a:gd name="connsiteX2" fmla="*/ 694701 w 1207700"/>
                <a:gd name="connsiteY2" fmla="*/ 102054 h 2929695"/>
                <a:gd name="connsiteX3" fmla="*/ 512796 w 1207700"/>
                <a:gd name="connsiteY3" fmla="*/ 99412 h 2929695"/>
                <a:gd name="connsiteX4" fmla="*/ 490655 w 1207700"/>
                <a:gd name="connsiteY4" fmla="*/ 92471 h 2929695"/>
                <a:gd name="connsiteX5" fmla="*/ 235789 w 1207700"/>
                <a:gd name="connsiteY5" fmla="*/ 0 h 2929695"/>
                <a:gd name="connsiteX6" fmla="*/ 971910 w 1207700"/>
                <a:gd name="connsiteY6" fmla="*/ 1 h 2929695"/>
                <a:gd name="connsiteX7" fmla="*/ 1190446 w 1207700"/>
                <a:gd name="connsiteY7" fmla="*/ 195534 h 2929695"/>
                <a:gd name="connsiteX8" fmla="*/ 1207700 w 1207700"/>
                <a:gd name="connsiteY8" fmla="*/ 391067 h 2929695"/>
                <a:gd name="connsiteX9" fmla="*/ 683473 w 1207700"/>
                <a:gd name="connsiteY9" fmla="*/ 384934 h 2929695"/>
                <a:gd name="connsiteX10" fmla="*/ 680842 w 1207700"/>
                <a:gd name="connsiteY10" fmla="*/ 358980 h 2929695"/>
                <a:gd name="connsiteX11" fmla="*/ 671789 w 1207700"/>
                <a:gd name="connsiteY11" fmla="*/ 270947 h 2929695"/>
                <a:gd name="connsiteX12" fmla="*/ 533358 w 1207700"/>
                <a:gd name="connsiteY12" fmla="*/ 259834 h 2929695"/>
                <a:gd name="connsiteX13" fmla="*/ 523549 w 1207700"/>
                <a:gd name="connsiteY13" fmla="*/ 379207 h 2929695"/>
                <a:gd name="connsiteX14" fmla="*/ 523256 w 1207700"/>
                <a:gd name="connsiteY14" fmla="*/ 383059 h 2929695"/>
                <a:gd name="connsiteX15" fmla="*/ 309677 w 1207700"/>
                <a:gd name="connsiteY15" fmla="*/ 380560 h 2929695"/>
                <a:gd name="connsiteX16" fmla="*/ 310551 w 1207700"/>
                <a:gd name="connsiteY16" fmla="*/ 856892 h 2929695"/>
                <a:gd name="connsiteX17" fmla="*/ 569344 w 1207700"/>
                <a:gd name="connsiteY17" fmla="*/ 1127186 h 2929695"/>
                <a:gd name="connsiteX18" fmla="*/ 563593 w 1207700"/>
                <a:gd name="connsiteY18" fmla="*/ 1276711 h 2929695"/>
                <a:gd name="connsiteX19" fmla="*/ 556013 w 1207700"/>
                <a:gd name="connsiteY19" fmla="*/ 2800042 h 2929695"/>
                <a:gd name="connsiteX20" fmla="*/ 256283 w 1207700"/>
                <a:gd name="connsiteY20" fmla="*/ 2787408 h 2929695"/>
                <a:gd name="connsiteX21" fmla="*/ 256283 w 1207700"/>
                <a:gd name="connsiteY21" fmla="*/ 1289993 h 2929695"/>
                <a:gd name="connsiteX22" fmla="*/ 3649 w 1207700"/>
                <a:gd name="connsiteY22" fmla="*/ 1283457 h 2929695"/>
                <a:gd name="connsiteX23" fmla="*/ 0 w 1207700"/>
                <a:gd name="connsiteY23" fmla="*/ 212785 h 2929695"/>
                <a:gd name="connsiteX24" fmla="*/ 235789 w 1207700"/>
                <a:gd name="connsiteY24" fmla="*/ 0 h 2929695"/>
                <a:gd name="connsiteX0" fmla="*/ 490655 w 1207700"/>
                <a:gd name="connsiteY0" fmla="*/ 92471 h 2929695"/>
                <a:gd name="connsiteX1" fmla="*/ 614504 w 1207700"/>
                <a:gd name="connsiteY1" fmla="*/ 252834 h 2929695"/>
                <a:gd name="connsiteX2" fmla="*/ 694701 w 1207700"/>
                <a:gd name="connsiteY2" fmla="*/ 102054 h 2929695"/>
                <a:gd name="connsiteX3" fmla="*/ 512796 w 1207700"/>
                <a:gd name="connsiteY3" fmla="*/ 99412 h 2929695"/>
                <a:gd name="connsiteX4" fmla="*/ 490655 w 1207700"/>
                <a:gd name="connsiteY4" fmla="*/ 92471 h 2929695"/>
                <a:gd name="connsiteX5" fmla="*/ 235789 w 1207700"/>
                <a:gd name="connsiteY5" fmla="*/ 0 h 2929695"/>
                <a:gd name="connsiteX6" fmla="*/ 971910 w 1207700"/>
                <a:gd name="connsiteY6" fmla="*/ 1 h 2929695"/>
                <a:gd name="connsiteX7" fmla="*/ 1190446 w 1207700"/>
                <a:gd name="connsiteY7" fmla="*/ 195534 h 2929695"/>
                <a:gd name="connsiteX8" fmla="*/ 1207700 w 1207700"/>
                <a:gd name="connsiteY8" fmla="*/ 391067 h 2929695"/>
                <a:gd name="connsiteX9" fmla="*/ 683473 w 1207700"/>
                <a:gd name="connsiteY9" fmla="*/ 384934 h 2929695"/>
                <a:gd name="connsiteX10" fmla="*/ 680842 w 1207700"/>
                <a:gd name="connsiteY10" fmla="*/ 358980 h 2929695"/>
                <a:gd name="connsiteX11" fmla="*/ 671789 w 1207700"/>
                <a:gd name="connsiteY11" fmla="*/ 270947 h 2929695"/>
                <a:gd name="connsiteX12" fmla="*/ 533358 w 1207700"/>
                <a:gd name="connsiteY12" fmla="*/ 259834 h 2929695"/>
                <a:gd name="connsiteX13" fmla="*/ 523549 w 1207700"/>
                <a:gd name="connsiteY13" fmla="*/ 379207 h 2929695"/>
                <a:gd name="connsiteX14" fmla="*/ 523256 w 1207700"/>
                <a:gd name="connsiteY14" fmla="*/ 383059 h 2929695"/>
                <a:gd name="connsiteX15" fmla="*/ 309677 w 1207700"/>
                <a:gd name="connsiteY15" fmla="*/ 380560 h 2929695"/>
                <a:gd name="connsiteX16" fmla="*/ 310551 w 1207700"/>
                <a:gd name="connsiteY16" fmla="*/ 856892 h 2929695"/>
                <a:gd name="connsiteX17" fmla="*/ 569344 w 1207700"/>
                <a:gd name="connsiteY17" fmla="*/ 1127186 h 2929695"/>
                <a:gd name="connsiteX18" fmla="*/ 563593 w 1207700"/>
                <a:gd name="connsiteY18" fmla="*/ 1276711 h 2929695"/>
                <a:gd name="connsiteX19" fmla="*/ 556013 w 1207700"/>
                <a:gd name="connsiteY19" fmla="*/ 2800042 h 2929695"/>
                <a:gd name="connsiteX20" fmla="*/ 256283 w 1207700"/>
                <a:gd name="connsiteY20" fmla="*/ 2787408 h 2929695"/>
                <a:gd name="connsiteX21" fmla="*/ 261041 w 1207700"/>
                <a:gd name="connsiteY21" fmla="*/ 1280477 h 2929695"/>
                <a:gd name="connsiteX22" fmla="*/ 3649 w 1207700"/>
                <a:gd name="connsiteY22" fmla="*/ 1283457 h 2929695"/>
                <a:gd name="connsiteX23" fmla="*/ 0 w 1207700"/>
                <a:gd name="connsiteY23" fmla="*/ 212785 h 2929695"/>
                <a:gd name="connsiteX24" fmla="*/ 235789 w 1207700"/>
                <a:gd name="connsiteY24" fmla="*/ 0 h 2929695"/>
                <a:gd name="connsiteX0" fmla="*/ 490655 w 1207700"/>
                <a:gd name="connsiteY0" fmla="*/ 92471 h 2929695"/>
                <a:gd name="connsiteX1" fmla="*/ 614504 w 1207700"/>
                <a:gd name="connsiteY1" fmla="*/ 252834 h 2929695"/>
                <a:gd name="connsiteX2" fmla="*/ 694701 w 1207700"/>
                <a:gd name="connsiteY2" fmla="*/ 102054 h 2929695"/>
                <a:gd name="connsiteX3" fmla="*/ 512796 w 1207700"/>
                <a:gd name="connsiteY3" fmla="*/ 99412 h 2929695"/>
                <a:gd name="connsiteX4" fmla="*/ 490655 w 1207700"/>
                <a:gd name="connsiteY4" fmla="*/ 92471 h 2929695"/>
                <a:gd name="connsiteX5" fmla="*/ 235789 w 1207700"/>
                <a:gd name="connsiteY5" fmla="*/ 0 h 2929695"/>
                <a:gd name="connsiteX6" fmla="*/ 971910 w 1207700"/>
                <a:gd name="connsiteY6" fmla="*/ 1 h 2929695"/>
                <a:gd name="connsiteX7" fmla="*/ 1190446 w 1207700"/>
                <a:gd name="connsiteY7" fmla="*/ 195534 h 2929695"/>
                <a:gd name="connsiteX8" fmla="*/ 1207700 w 1207700"/>
                <a:gd name="connsiteY8" fmla="*/ 391067 h 2929695"/>
                <a:gd name="connsiteX9" fmla="*/ 683473 w 1207700"/>
                <a:gd name="connsiteY9" fmla="*/ 384934 h 2929695"/>
                <a:gd name="connsiteX10" fmla="*/ 680842 w 1207700"/>
                <a:gd name="connsiteY10" fmla="*/ 358980 h 2929695"/>
                <a:gd name="connsiteX11" fmla="*/ 671789 w 1207700"/>
                <a:gd name="connsiteY11" fmla="*/ 270947 h 2929695"/>
                <a:gd name="connsiteX12" fmla="*/ 533358 w 1207700"/>
                <a:gd name="connsiteY12" fmla="*/ 259834 h 2929695"/>
                <a:gd name="connsiteX13" fmla="*/ 523549 w 1207700"/>
                <a:gd name="connsiteY13" fmla="*/ 379207 h 2929695"/>
                <a:gd name="connsiteX14" fmla="*/ 523256 w 1207700"/>
                <a:gd name="connsiteY14" fmla="*/ 383059 h 2929695"/>
                <a:gd name="connsiteX15" fmla="*/ 309677 w 1207700"/>
                <a:gd name="connsiteY15" fmla="*/ 380560 h 2929695"/>
                <a:gd name="connsiteX16" fmla="*/ 310551 w 1207700"/>
                <a:gd name="connsiteY16" fmla="*/ 856892 h 2929695"/>
                <a:gd name="connsiteX17" fmla="*/ 569344 w 1207700"/>
                <a:gd name="connsiteY17" fmla="*/ 1127186 h 2929695"/>
                <a:gd name="connsiteX18" fmla="*/ 556013 w 1207700"/>
                <a:gd name="connsiteY18" fmla="*/ 2800042 h 2929695"/>
                <a:gd name="connsiteX19" fmla="*/ 256283 w 1207700"/>
                <a:gd name="connsiteY19" fmla="*/ 2787408 h 2929695"/>
                <a:gd name="connsiteX20" fmla="*/ 261041 w 1207700"/>
                <a:gd name="connsiteY20" fmla="*/ 1280477 h 2929695"/>
                <a:gd name="connsiteX21" fmla="*/ 3649 w 1207700"/>
                <a:gd name="connsiteY21" fmla="*/ 1283457 h 2929695"/>
                <a:gd name="connsiteX22" fmla="*/ 0 w 1207700"/>
                <a:gd name="connsiteY22" fmla="*/ 212785 h 2929695"/>
                <a:gd name="connsiteX23" fmla="*/ 235789 w 1207700"/>
                <a:gd name="connsiteY23" fmla="*/ 0 h 2929695"/>
                <a:gd name="connsiteX0" fmla="*/ 490655 w 1207700"/>
                <a:gd name="connsiteY0" fmla="*/ 92471 h 2938922"/>
                <a:gd name="connsiteX1" fmla="*/ 614504 w 1207700"/>
                <a:gd name="connsiteY1" fmla="*/ 252834 h 2938922"/>
                <a:gd name="connsiteX2" fmla="*/ 694701 w 1207700"/>
                <a:gd name="connsiteY2" fmla="*/ 102054 h 2938922"/>
                <a:gd name="connsiteX3" fmla="*/ 512796 w 1207700"/>
                <a:gd name="connsiteY3" fmla="*/ 99412 h 2938922"/>
                <a:gd name="connsiteX4" fmla="*/ 490655 w 1207700"/>
                <a:gd name="connsiteY4" fmla="*/ 92471 h 2938922"/>
                <a:gd name="connsiteX5" fmla="*/ 235789 w 1207700"/>
                <a:gd name="connsiteY5" fmla="*/ 0 h 2938922"/>
                <a:gd name="connsiteX6" fmla="*/ 971910 w 1207700"/>
                <a:gd name="connsiteY6" fmla="*/ 1 h 2938922"/>
                <a:gd name="connsiteX7" fmla="*/ 1190446 w 1207700"/>
                <a:gd name="connsiteY7" fmla="*/ 195534 h 2938922"/>
                <a:gd name="connsiteX8" fmla="*/ 1207700 w 1207700"/>
                <a:gd name="connsiteY8" fmla="*/ 391067 h 2938922"/>
                <a:gd name="connsiteX9" fmla="*/ 683473 w 1207700"/>
                <a:gd name="connsiteY9" fmla="*/ 384934 h 2938922"/>
                <a:gd name="connsiteX10" fmla="*/ 680842 w 1207700"/>
                <a:gd name="connsiteY10" fmla="*/ 358980 h 2938922"/>
                <a:gd name="connsiteX11" fmla="*/ 671789 w 1207700"/>
                <a:gd name="connsiteY11" fmla="*/ 270947 h 2938922"/>
                <a:gd name="connsiteX12" fmla="*/ 533358 w 1207700"/>
                <a:gd name="connsiteY12" fmla="*/ 259834 h 2938922"/>
                <a:gd name="connsiteX13" fmla="*/ 523549 w 1207700"/>
                <a:gd name="connsiteY13" fmla="*/ 379207 h 2938922"/>
                <a:gd name="connsiteX14" fmla="*/ 523256 w 1207700"/>
                <a:gd name="connsiteY14" fmla="*/ 383059 h 2938922"/>
                <a:gd name="connsiteX15" fmla="*/ 309677 w 1207700"/>
                <a:gd name="connsiteY15" fmla="*/ 380560 h 2938922"/>
                <a:gd name="connsiteX16" fmla="*/ 310551 w 1207700"/>
                <a:gd name="connsiteY16" fmla="*/ 856892 h 2938922"/>
                <a:gd name="connsiteX17" fmla="*/ 569344 w 1207700"/>
                <a:gd name="connsiteY17" fmla="*/ 1127186 h 2938922"/>
                <a:gd name="connsiteX18" fmla="*/ 556013 w 1207700"/>
                <a:gd name="connsiteY18" fmla="*/ 2800042 h 2938922"/>
                <a:gd name="connsiteX19" fmla="*/ 256283 w 1207700"/>
                <a:gd name="connsiteY19" fmla="*/ 2787408 h 2938922"/>
                <a:gd name="connsiteX20" fmla="*/ 261041 w 1207700"/>
                <a:gd name="connsiteY20" fmla="*/ 1280477 h 2938922"/>
                <a:gd name="connsiteX21" fmla="*/ 3649 w 1207700"/>
                <a:gd name="connsiteY21" fmla="*/ 1283457 h 2938922"/>
                <a:gd name="connsiteX22" fmla="*/ 0 w 1207700"/>
                <a:gd name="connsiteY22" fmla="*/ 212785 h 2938922"/>
                <a:gd name="connsiteX23" fmla="*/ 235789 w 1207700"/>
                <a:gd name="connsiteY23" fmla="*/ 0 h 2938922"/>
                <a:gd name="connsiteX0" fmla="*/ 490655 w 1207700"/>
                <a:gd name="connsiteY0" fmla="*/ 92471 h 2938921"/>
                <a:gd name="connsiteX1" fmla="*/ 614504 w 1207700"/>
                <a:gd name="connsiteY1" fmla="*/ 252834 h 2938921"/>
                <a:gd name="connsiteX2" fmla="*/ 694701 w 1207700"/>
                <a:gd name="connsiteY2" fmla="*/ 102054 h 2938921"/>
                <a:gd name="connsiteX3" fmla="*/ 512796 w 1207700"/>
                <a:gd name="connsiteY3" fmla="*/ 99412 h 2938921"/>
                <a:gd name="connsiteX4" fmla="*/ 490655 w 1207700"/>
                <a:gd name="connsiteY4" fmla="*/ 92471 h 2938921"/>
                <a:gd name="connsiteX5" fmla="*/ 235789 w 1207700"/>
                <a:gd name="connsiteY5" fmla="*/ 0 h 2938921"/>
                <a:gd name="connsiteX6" fmla="*/ 971910 w 1207700"/>
                <a:gd name="connsiteY6" fmla="*/ 1 h 2938921"/>
                <a:gd name="connsiteX7" fmla="*/ 1190446 w 1207700"/>
                <a:gd name="connsiteY7" fmla="*/ 195534 h 2938921"/>
                <a:gd name="connsiteX8" fmla="*/ 1207700 w 1207700"/>
                <a:gd name="connsiteY8" fmla="*/ 391067 h 2938921"/>
                <a:gd name="connsiteX9" fmla="*/ 683473 w 1207700"/>
                <a:gd name="connsiteY9" fmla="*/ 384934 h 2938921"/>
                <a:gd name="connsiteX10" fmla="*/ 680842 w 1207700"/>
                <a:gd name="connsiteY10" fmla="*/ 358980 h 2938921"/>
                <a:gd name="connsiteX11" fmla="*/ 671789 w 1207700"/>
                <a:gd name="connsiteY11" fmla="*/ 270947 h 2938921"/>
                <a:gd name="connsiteX12" fmla="*/ 533358 w 1207700"/>
                <a:gd name="connsiteY12" fmla="*/ 259834 h 2938921"/>
                <a:gd name="connsiteX13" fmla="*/ 523549 w 1207700"/>
                <a:gd name="connsiteY13" fmla="*/ 379207 h 2938921"/>
                <a:gd name="connsiteX14" fmla="*/ 523256 w 1207700"/>
                <a:gd name="connsiteY14" fmla="*/ 383059 h 2938921"/>
                <a:gd name="connsiteX15" fmla="*/ 309677 w 1207700"/>
                <a:gd name="connsiteY15" fmla="*/ 380560 h 2938921"/>
                <a:gd name="connsiteX16" fmla="*/ 310551 w 1207700"/>
                <a:gd name="connsiteY16" fmla="*/ 856892 h 2938921"/>
                <a:gd name="connsiteX17" fmla="*/ 569344 w 1207700"/>
                <a:gd name="connsiteY17" fmla="*/ 1127186 h 2938921"/>
                <a:gd name="connsiteX18" fmla="*/ 556013 w 1207700"/>
                <a:gd name="connsiteY18" fmla="*/ 2800042 h 2938921"/>
                <a:gd name="connsiteX19" fmla="*/ 256283 w 1207700"/>
                <a:gd name="connsiteY19" fmla="*/ 2787408 h 2938921"/>
                <a:gd name="connsiteX20" fmla="*/ 261041 w 1207700"/>
                <a:gd name="connsiteY20" fmla="*/ 1280477 h 2938921"/>
                <a:gd name="connsiteX21" fmla="*/ 3649 w 1207700"/>
                <a:gd name="connsiteY21" fmla="*/ 1283457 h 2938921"/>
                <a:gd name="connsiteX22" fmla="*/ 0 w 1207700"/>
                <a:gd name="connsiteY22" fmla="*/ 212785 h 2938921"/>
                <a:gd name="connsiteX23" fmla="*/ 235789 w 1207700"/>
                <a:gd name="connsiteY23" fmla="*/ 0 h 2938921"/>
                <a:gd name="connsiteX0" fmla="*/ 490655 w 1207700"/>
                <a:gd name="connsiteY0" fmla="*/ 92471 h 2938921"/>
                <a:gd name="connsiteX1" fmla="*/ 614504 w 1207700"/>
                <a:gd name="connsiteY1" fmla="*/ 252834 h 2938921"/>
                <a:gd name="connsiteX2" fmla="*/ 694701 w 1207700"/>
                <a:gd name="connsiteY2" fmla="*/ 102054 h 2938921"/>
                <a:gd name="connsiteX3" fmla="*/ 512796 w 1207700"/>
                <a:gd name="connsiteY3" fmla="*/ 99412 h 2938921"/>
                <a:gd name="connsiteX4" fmla="*/ 490655 w 1207700"/>
                <a:gd name="connsiteY4" fmla="*/ 92471 h 2938921"/>
                <a:gd name="connsiteX5" fmla="*/ 235789 w 1207700"/>
                <a:gd name="connsiteY5" fmla="*/ 0 h 2938921"/>
                <a:gd name="connsiteX6" fmla="*/ 971910 w 1207700"/>
                <a:gd name="connsiteY6" fmla="*/ 1 h 2938921"/>
                <a:gd name="connsiteX7" fmla="*/ 1190446 w 1207700"/>
                <a:gd name="connsiteY7" fmla="*/ 195534 h 2938921"/>
                <a:gd name="connsiteX8" fmla="*/ 1207700 w 1207700"/>
                <a:gd name="connsiteY8" fmla="*/ 391067 h 2938921"/>
                <a:gd name="connsiteX9" fmla="*/ 683473 w 1207700"/>
                <a:gd name="connsiteY9" fmla="*/ 384934 h 2938921"/>
                <a:gd name="connsiteX10" fmla="*/ 680842 w 1207700"/>
                <a:gd name="connsiteY10" fmla="*/ 358980 h 2938921"/>
                <a:gd name="connsiteX11" fmla="*/ 671789 w 1207700"/>
                <a:gd name="connsiteY11" fmla="*/ 270947 h 2938921"/>
                <a:gd name="connsiteX12" fmla="*/ 533358 w 1207700"/>
                <a:gd name="connsiteY12" fmla="*/ 259834 h 2938921"/>
                <a:gd name="connsiteX13" fmla="*/ 523549 w 1207700"/>
                <a:gd name="connsiteY13" fmla="*/ 379207 h 2938921"/>
                <a:gd name="connsiteX14" fmla="*/ 523256 w 1207700"/>
                <a:gd name="connsiteY14" fmla="*/ 383059 h 2938921"/>
                <a:gd name="connsiteX15" fmla="*/ 309677 w 1207700"/>
                <a:gd name="connsiteY15" fmla="*/ 380560 h 2938921"/>
                <a:gd name="connsiteX16" fmla="*/ 310551 w 1207700"/>
                <a:gd name="connsiteY16" fmla="*/ 856892 h 2938921"/>
                <a:gd name="connsiteX17" fmla="*/ 578860 w 1207700"/>
                <a:gd name="connsiteY17" fmla="*/ 1127185 h 2938921"/>
                <a:gd name="connsiteX18" fmla="*/ 556013 w 1207700"/>
                <a:gd name="connsiteY18" fmla="*/ 2800042 h 2938921"/>
                <a:gd name="connsiteX19" fmla="*/ 256283 w 1207700"/>
                <a:gd name="connsiteY19" fmla="*/ 2787408 h 2938921"/>
                <a:gd name="connsiteX20" fmla="*/ 261041 w 1207700"/>
                <a:gd name="connsiteY20" fmla="*/ 1280477 h 2938921"/>
                <a:gd name="connsiteX21" fmla="*/ 3649 w 1207700"/>
                <a:gd name="connsiteY21" fmla="*/ 1283457 h 2938921"/>
                <a:gd name="connsiteX22" fmla="*/ 0 w 1207700"/>
                <a:gd name="connsiteY22" fmla="*/ 212785 h 2938921"/>
                <a:gd name="connsiteX23" fmla="*/ 235789 w 1207700"/>
                <a:gd name="connsiteY23" fmla="*/ 0 h 2938921"/>
                <a:gd name="connsiteX0" fmla="*/ 490655 w 1207700"/>
                <a:gd name="connsiteY0" fmla="*/ 92471 h 2938921"/>
                <a:gd name="connsiteX1" fmla="*/ 614504 w 1207700"/>
                <a:gd name="connsiteY1" fmla="*/ 252834 h 2938921"/>
                <a:gd name="connsiteX2" fmla="*/ 694701 w 1207700"/>
                <a:gd name="connsiteY2" fmla="*/ 102054 h 2938921"/>
                <a:gd name="connsiteX3" fmla="*/ 512796 w 1207700"/>
                <a:gd name="connsiteY3" fmla="*/ 99412 h 2938921"/>
                <a:gd name="connsiteX4" fmla="*/ 490655 w 1207700"/>
                <a:gd name="connsiteY4" fmla="*/ 92471 h 2938921"/>
                <a:gd name="connsiteX5" fmla="*/ 235789 w 1207700"/>
                <a:gd name="connsiteY5" fmla="*/ 0 h 2938921"/>
                <a:gd name="connsiteX6" fmla="*/ 971910 w 1207700"/>
                <a:gd name="connsiteY6" fmla="*/ 1 h 2938921"/>
                <a:gd name="connsiteX7" fmla="*/ 1190446 w 1207700"/>
                <a:gd name="connsiteY7" fmla="*/ 195534 h 2938921"/>
                <a:gd name="connsiteX8" fmla="*/ 1207700 w 1207700"/>
                <a:gd name="connsiteY8" fmla="*/ 391067 h 2938921"/>
                <a:gd name="connsiteX9" fmla="*/ 683473 w 1207700"/>
                <a:gd name="connsiteY9" fmla="*/ 384934 h 2938921"/>
                <a:gd name="connsiteX10" fmla="*/ 680842 w 1207700"/>
                <a:gd name="connsiteY10" fmla="*/ 358980 h 2938921"/>
                <a:gd name="connsiteX11" fmla="*/ 671789 w 1207700"/>
                <a:gd name="connsiteY11" fmla="*/ 270947 h 2938921"/>
                <a:gd name="connsiteX12" fmla="*/ 533358 w 1207700"/>
                <a:gd name="connsiteY12" fmla="*/ 259834 h 2938921"/>
                <a:gd name="connsiteX13" fmla="*/ 523549 w 1207700"/>
                <a:gd name="connsiteY13" fmla="*/ 379207 h 2938921"/>
                <a:gd name="connsiteX14" fmla="*/ 523256 w 1207700"/>
                <a:gd name="connsiteY14" fmla="*/ 383059 h 2938921"/>
                <a:gd name="connsiteX15" fmla="*/ 309677 w 1207700"/>
                <a:gd name="connsiteY15" fmla="*/ 380560 h 2938921"/>
                <a:gd name="connsiteX16" fmla="*/ 310551 w 1207700"/>
                <a:gd name="connsiteY16" fmla="*/ 856892 h 2938921"/>
                <a:gd name="connsiteX17" fmla="*/ 578860 w 1207700"/>
                <a:gd name="connsiteY17" fmla="*/ 1131944 h 2938921"/>
                <a:gd name="connsiteX18" fmla="*/ 556013 w 1207700"/>
                <a:gd name="connsiteY18" fmla="*/ 2800042 h 2938921"/>
                <a:gd name="connsiteX19" fmla="*/ 256283 w 1207700"/>
                <a:gd name="connsiteY19" fmla="*/ 2787408 h 2938921"/>
                <a:gd name="connsiteX20" fmla="*/ 261041 w 1207700"/>
                <a:gd name="connsiteY20" fmla="*/ 1280477 h 2938921"/>
                <a:gd name="connsiteX21" fmla="*/ 3649 w 1207700"/>
                <a:gd name="connsiteY21" fmla="*/ 1283457 h 2938921"/>
                <a:gd name="connsiteX22" fmla="*/ 0 w 1207700"/>
                <a:gd name="connsiteY22" fmla="*/ 212785 h 2938921"/>
                <a:gd name="connsiteX23" fmla="*/ 235789 w 1207700"/>
                <a:gd name="connsiteY23" fmla="*/ 0 h 2938921"/>
                <a:gd name="connsiteX0" fmla="*/ 490655 w 1207700"/>
                <a:gd name="connsiteY0" fmla="*/ 92471 h 2938921"/>
                <a:gd name="connsiteX1" fmla="*/ 614504 w 1207700"/>
                <a:gd name="connsiteY1" fmla="*/ 252834 h 2938921"/>
                <a:gd name="connsiteX2" fmla="*/ 694701 w 1207700"/>
                <a:gd name="connsiteY2" fmla="*/ 102054 h 2938921"/>
                <a:gd name="connsiteX3" fmla="*/ 512796 w 1207700"/>
                <a:gd name="connsiteY3" fmla="*/ 99412 h 2938921"/>
                <a:gd name="connsiteX4" fmla="*/ 490655 w 1207700"/>
                <a:gd name="connsiteY4" fmla="*/ 92471 h 2938921"/>
                <a:gd name="connsiteX5" fmla="*/ 235789 w 1207700"/>
                <a:gd name="connsiteY5" fmla="*/ 0 h 2938921"/>
                <a:gd name="connsiteX6" fmla="*/ 971910 w 1207700"/>
                <a:gd name="connsiteY6" fmla="*/ 1 h 2938921"/>
                <a:gd name="connsiteX7" fmla="*/ 1190446 w 1207700"/>
                <a:gd name="connsiteY7" fmla="*/ 195534 h 2938921"/>
                <a:gd name="connsiteX8" fmla="*/ 1207700 w 1207700"/>
                <a:gd name="connsiteY8" fmla="*/ 391067 h 2938921"/>
                <a:gd name="connsiteX9" fmla="*/ 683473 w 1207700"/>
                <a:gd name="connsiteY9" fmla="*/ 384934 h 2938921"/>
                <a:gd name="connsiteX10" fmla="*/ 680842 w 1207700"/>
                <a:gd name="connsiteY10" fmla="*/ 358980 h 2938921"/>
                <a:gd name="connsiteX11" fmla="*/ 671789 w 1207700"/>
                <a:gd name="connsiteY11" fmla="*/ 270947 h 2938921"/>
                <a:gd name="connsiteX12" fmla="*/ 533358 w 1207700"/>
                <a:gd name="connsiteY12" fmla="*/ 259834 h 2938921"/>
                <a:gd name="connsiteX13" fmla="*/ 523549 w 1207700"/>
                <a:gd name="connsiteY13" fmla="*/ 379207 h 2938921"/>
                <a:gd name="connsiteX14" fmla="*/ 523256 w 1207700"/>
                <a:gd name="connsiteY14" fmla="*/ 383059 h 2938921"/>
                <a:gd name="connsiteX15" fmla="*/ 309677 w 1207700"/>
                <a:gd name="connsiteY15" fmla="*/ 380560 h 2938921"/>
                <a:gd name="connsiteX16" fmla="*/ 310551 w 1207700"/>
                <a:gd name="connsiteY16" fmla="*/ 856892 h 2938921"/>
                <a:gd name="connsiteX17" fmla="*/ 574102 w 1207700"/>
                <a:gd name="connsiteY17" fmla="*/ 1131944 h 2938921"/>
                <a:gd name="connsiteX18" fmla="*/ 556013 w 1207700"/>
                <a:gd name="connsiteY18" fmla="*/ 2800042 h 2938921"/>
                <a:gd name="connsiteX19" fmla="*/ 256283 w 1207700"/>
                <a:gd name="connsiteY19" fmla="*/ 2787408 h 2938921"/>
                <a:gd name="connsiteX20" fmla="*/ 261041 w 1207700"/>
                <a:gd name="connsiteY20" fmla="*/ 1280477 h 2938921"/>
                <a:gd name="connsiteX21" fmla="*/ 3649 w 1207700"/>
                <a:gd name="connsiteY21" fmla="*/ 1283457 h 2938921"/>
                <a:gd name="connsiteX22" fmla="*/ 0 w 1207700"/>
                <a:gd name="connsiteY22" fmla="*/ 212785 h 2938921"/>
                <a:gd name="connsiteX23" fmla="*/ 235789 w 1207700"/>
                <a:gd name="connsiteY23" fmla="*/ 0 h 2938921"/>
                <a:gd name="connsiteX0" fmla="*/ 490655 w 1207700"/>
                <a:gd name="connsiteY0" fmla="*/ 92471 h 2938922"/>
                <a:gd name="connsiteX1" fmla="*/ 614504 w 1207700"/>
                <a:gd name="connsiteY1" fmla="*/ 252834 h 2938922"/>
                <a:gd name="connsiteX2" fmla="*/ 694701 w 1207700"/>
                <a:gd name="connsiteY2" fmla="*/ 102054 h 2938922"/>
                <a:gd name="connsiteX3" fmla="*/ 512796 w 1207700"/>
                <a:gd name="connsiteY3" fmla="*/ 99412 h 2938922"/>
                <a:gd name="connsiteX4" fmla="*/ 490655 w 1207700"/>
                <a:gd name="connsiteY4" fmla="*/ 92471 h 2938922"/>
                <a:gd name="connsiteX5" fmla="*/ 235789 w 1207700"/>
                <a:gd name="connsiteY5" fmla="*/ 0 h 2938922"/>
                <a:gd name="connsiteX6" fmla="*/ 971910 w 1207700"/>
                <a:gd name="connsiteY6" fmla="*/ 1 h 2938922"/>
                <a:gd name="connsiteX7" fmla="*/ 1190446 w 1207700"/>
                <a:gd name="connsiteY7" fmla="*/ 195534 h 2938922"/>
                <a:gd name="connsiteX8" fmla="*/ 1207700 w 1207700"/>
                <a:gd name="connsiteY8" fmla="*/ 391067 h 2938922"/>
                <a:gd name="connsiteX9" fmla="*/ 683473 w 1207700"/>
                <a:gd name="connsiteY9" fmla="*/ 384934 h 2938922"/>
                <a:gd name="connsiteX10" fmla="*/ 680842 w 1207700"/>
                <a:gd name="connsiteY10" fmla="*/ 358980 h 2938922"/>
                <a:gd name="connsiteX11" fmla="*/ 671789 w 1207700"/>
                <a:gd name="connsiteY11" fmla="*/ 270947 h 2938922"/>
                <a:gd name="connsiteX12" fmla="*/ 533358 w 1207700"/>
                <a:gd name="connsiteY12" fmla="*/ 259834 h 2938922"/>
                <a:gd name="connsiteX13" fmla="*/ 523549 w 1207700"/>
                <a:gd name="connsiteY13" fmla="*/ 379207 h 2938922"/>
                <a:gd name="connsiteX14" fmla="*/ 523256 w 1207700"/>
                <a:gd name="connsiteY14" fmla="*/ 383059 h 2938922"/>
                <a:gd name="connsiteX15" fmla="*/ 309677 w 1207700"/>
                <a:gd name="connsiteY15" fmla="*/ 380560 h 2938922"/>
                <a:gd name="connsiteX16" fmla="*/ 310551 w 1207700"/>
                <a:gd name="connsiteY16" fmla="*/ 856892 h 2938922"/>
                <a:gd name="connsiteX17" fmla="*/ 574102 w 1207700"/>
                <a:gd name="connsiteY17" fmla="*/ 1131944 h 2938922"/>
                <a:gd name="connsiteX18" fmla="*/ 556013 w 1207700"/>
                <a:gd name="connsiteY18" fmla="*/ 2800042 h 2938922"/>
                <a:gd name="connsiteX19" fmla="*/ 256283 w 1207700"/>
                <a:gd name="connsiteY19" fmla="*/ 2787408 h 2938922"/>
                <a:gd name="connsiteX20" fmla="*/ 261041 w 1207700"/>
                <a:gd name="connsiteY20" fmla="*/ 1280477 h 2938922"/>
                <a:gd name="connsiteX21" fmla="*/ 3649 w 1207700"/>
                <a:gd name="connsiteY21" fmla="*/ 1283457 h 2938922"/>
                <a:gd name="connsiteX22" fmla="*/ 0 w 1207700"/>
                <a:gd name="connsiteY22" fmla="*/ 212785 h 2938922"/>
                <a:gd name="connsiteX23" fmla="*/ 235789 w 1207700"/>
                <a:gd name="connsiteY23" fmla="*/ 0 h 2938922"/>
                <a:gd name="connsiteX0" fmla="*/ 490655 w 1207700"/>
                <a:gd name="connsiteY0" fmla="*/ 92471 h 2937057"/>
                <a:gd name="connsiteX1" fmla="*/ 614504 w 1207700"/>
                <a:gd name="connsiteY1" fmla="*/ 252834 h 2937057"/>
                <a:gd name="connsiteX2" fmla="*/ 694701 w 1207700"/>
                <a:gd name="connsiteY2" fmla="*/ 102054 h 2937057"/>
                <a:gd name="connsiteX3" fmla="*/ 512796 w 1207700"/>
                <a:gd name="connsiteY3" fmla="*/ 99412 h 2937057"/>
                <a:gd name="connsiteX4" fmla="*/ 490655 w 1207700"/>
                <a:gd name="connsiteY4" fmla="*/ 92471 h 2937057"/>
                <a:gd name="connsiteX5" fmla="*/ 235789 w 1207700"/>
                <a:gd name="connsiteY5" fmla="*/ 0 h 2937057"/>
                <a:gd name="connsiteX6" fmla="*/ 971910 w 1207700"/>
                <a:gd name="connsiteY6" fmla="*/ 1 h 2937057"/>
                <a:gd name="connsiteX7" fmla="*/ 1190446 w 1207700"/>
                <a:gd name="connsiteY7" fmla="*/ 195534 h 2937057"/>
                <a:gd name="connsiteX8" fmla="*/ 1207700 w 1207700"/>
                <a:gd name="connsiteY8" fmla="*/ 391067 h 2937057"/>
                <a:gd name="connsiteX9" fmla="*/ 683473 w 1207700"/>
                <a:gd name="connsiteY9" fmla="*/ 384934 h 2937057"/>
                <a:gd name="connsiteX10" fmla="*/ 680842 w 1207700"/>
                <a:gd name="connsiteY10" fmla="*/ 358980 h 2937057"/>
                <a:gd name="connsiteX11" fmla="*/ 671789 w 1207700"/>
                <a:gd name="connsiteY11" fmla="*/ 270947 h 2937057"/>
                <a:gd name="connsiteX12" fmla="*/ 533358 w 1207700"/>
                <a:gd name="connsiteY12" fmla="*/ 259834 h 2937057"/>
                <a:gd name="connsiteX13" fmla="*/ 523549 w 1207700"/>
                <a:gd name="connsiteY13" fmla="*/ 379207 h 2937057"/>
                <a:gd name="connsiteX14" fmla="*/ 523256 w 1207700"/>
                <a:gd name="connsiteY14" fmla="*/ 383059 h 2937057"/>
                <a:gd name="connsiteX15" fmla="*/ 309677 w 1207700"/>
                <a:gd name="connsiteY15" fmla="*/ 380560 h 2937057"/>
                <a:gd name="connsiteX16" fmla="*/ 310551 w 1207700"/>
                <a:gd name="connsiteY16" fmla="*/ 856892 h 2937057"/>
                <a:gd name="connsiteX17" fmla="*/ 574102 w 1207700"/>
                <a:gd name="connsiteY17" fmla="*/ 1131944 h 2937057"/>
                <a:gd name="connsiteX18" fmla="*/ 556013 w 1207700"/>
                <a:gd name="connsiteY18" fmla="*/ 2800042 h 2937057"/>
                <a:gd name="connsiteX19" fmla="*/ 256283 w 1207700"/>
                <a:gd name="connsiteY19" fmla="*/ 2787408 h 2937057"/>
                <a:gd name="connsiteX20" fmla="*/ 261041 w 1207700"/>
                <a:gd name="connsiteY20" fmla="*/ 1280477 h 2937057"/>
                <a:gd name="connsiteX21" fmla="*/ 3649 w 1207700"/>
                <a:gd name="connsiteY21" fmla="*/ 1283457 h 2937057"/>
                <a:gd name="connsiteX22" fmla="*/ 0 w 1207700"/>
                <a:gd name="connsiteY22" fmla="*/ 212785 h 2937057"/>
                <a:gd name="connsiteX23" fmla="*/ 235789 w 1207700"/>
                <a:gd name="connsiteY23" fmla="*/ 0 h 2937057"/>
                <a:gd name="connsiteX0" fmla="*/ 490655 w 1207700"/>
                <a:gd name="connsiteY0" fmla="*/ 92471 h 2937057"/>
                <a:gd name="connsiteX1" fmla="*/ 614504 w 1207700"/>
                <a:gd name="connsiteY1" fmla="*/ 252834 h 2937057"/>
                <a:gd name="connsiteX2" fmla="*/ 694701 w 1207700"/>
                <a:gd name="connsiteY2" fmla="*/ 102054 h 2937057"/>
                <a:gd name="connsiteX3" fmla="*/ 512796 w 1207700"/>
                <a:gd name="connsiteY3" fmla="*/ 99412 h 2937057"/>
                <a:gd name="connsiteX4" fmla="*/ 490655 w 1207700"/>
                <a:gd name="connsiteY4" fmla="*/ 92471 h 2937057"/>
                <a:gd name="connsiteX5" fmla="*/ 235789 w 1207700"/>
                <a:gd name="connsiteY5" fmla="*/ 0 h 2937057"/>
                <a:gd name="connsiteX6" fmla="*/ 971910 w 1207700"/>
                <a:gd name="connsiteY6" fmla="*/ 1 h 2937057"/>
                <a:gd name="connsiteX7" fmla="*/ 1190446 w 1207700"/>
                <a:gd name="connsiteY7" fmla="*/ 195534 h 2937057"/>
                <a:gd name="connsiteX8" fmla="*/ 1207700 w 1207700"/>
                <a:gd name="connsiteY8" fmla="*/ 391067 h 2937057"/>
                <a:gd name="connsiteX9" fmla="*/ 683473 w 1207700"/>
                <a:gd name="connsiteY9" fmla="*/ 384934 h 2937057"/>
                <a:gd name="connsiteX10" fmla="*/ 680842 w 1207700"/>
                <a:gd name="connsiteY10" fmla="*/ 358980 h 2937057"/>
                <a:gd name="connsiteX11" fmla="*/ 671789 w 1207700"/>
                <a:gd name="connsiteY11" fmla="*/ 270947 h 2937057"/>
                <a:gd name="connsiteX12" fmla="*/ 533358 w 1207700"/>
                <a:gd name="connsiteY12" fmla="*/ 259834 h 2937057"/>
                <a:gd name="connsiteX13" fmla="*/ 523549 w 1207700"/>
                <a:gd name="connsiteY13" fmla="*/ 379207 h 2937057"/>
                <a:gd name="connsiteX14" fmla="*/ 523256 w 1207700"/>
                <a:gd name="connsiteY14" fmla="*/ 383059 h 2937057"/>
                <a:gd name="connsiteX15" fmla="*/ 309677 w 1207700"/>
                <a:gd name="connsiteY15" fmla="*/ 380560 h 2937057"/>
                <a:gd name="connsiteX16" fmla="*/ 310551 w 1207700"/>
                <a:gd name="connsiteY16" fmla="*/ 856892 h 2937057"/>
                <a:gd name="connsiteX17" fmla="*/ 574102 w 1207700"/>
                <a:gd name="connsiteY17" fmla="*/ 1131944 h 2937057"/>
                <a:gd name="connsiteX18" fmla="*/ 556013 w 1207700"/>
                <a:gd name="connsiteY18" fmla="*/ 2800042 h 2937057"/>
                <a:gd name="connsiteX19" fmla="*/ 256283 w 1207700"/>
                <a:gd name="connsiteY19" fmla="*/ 2787408 h 2937057"/>
                <a:gd name="connsiteX20" fmla="*/ 261041 w 1207700"/>
                <a:gd name="connsiteY20" fmla="*/ 1280477 h 2937057"/>
                <a:gd name="connsiteX21" fmla="*/ 3649 w 1207700"/>
                <a:gd name="connsiteY21" fmla="*/ 1283457 h 2937057"/>
                <a:gd name="connsiteX22" fmla="*/ 0 w 1207700"/>
                <a:gd name="connsiteY22" fmla="*/ 212785 h 2937057"/>
                <a:gd name="connsiteX23" fmla="*/ 235789 w 1207700"/>
                <a:gd name="connsiteY23" fmla="*/ 0 h 2937057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74102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69344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69344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69344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69344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4543"/>
                <a:gd name="connsiteX1" fmla="*/ 614504 w 1207700"/>
                <a:gd name="connsiteY1" fmla="*/ 252834 h 2934543"/>
                <a:gd name="connsiteX2" fmla="*/ 694701 w 1207700"/>
                <a:gd name="connsiteY2" fmla="*/ 102054 h 2934543"/>
                <a:gd name="connsiteX3" fmla="*/ 512796 w 1207700"/>
                <a:gd name="connsiteY3" fmla="*/ 99412 h 2934543"/>
                <a:gd name="connsiteX4" fmla="*/ 490655 w 1207700"/>
                <a:gd name="connsiteY4" fmla="*/ 92471 h 2934543"/>
                <a:gd name="connsiteX5" fmla="*/ 235789 w 1207700"/>
                <a:gd name="connsiteY5" fmla="*/ 0 h 2934543"/>
                <a:gd name="connsiteX6" fmla="*/ 971910 w 1207700"/>
                <a:gd name="connsiteY6" fmla="*/ 1 h 2934543"/>
                <a:gd name="connsiteX7" fmla="*/ 1190446 w 1207700"/>
                <a:gd name="connsiteY7" fmla="*/ 195534 h 2934543"/>
                <a:gd name="connsiteX8" fmla="*/ 1207700 w 1207700"/>
                <a:gd name="connsiteY8" fmla="*/ 391067 h 2934543"/>
                <a:gd name="connsiteX9" fmla="*/ 683473 w 1207700"/>
                <a:gd name="connsiteY9" fmla="*/ 384934 h 2934543"/>
                <a:gd name="connsiteX10" fmla="*/ 680842 w 1207700"/>
                <a:gd name="connsiteY10" fmla="*/ 358980 h 2934543"/>
                <a:gd name="connsiteX11" fmla="*/ 671789 w 1207700"/>
                <a:gd name="connsiteY11" fmla="*/ 270947 h 2934543"/>
                <a:gd name="connsiteX12" fmla="*/ 533358 w 1207700"/>
                <a:gd name="connsiteY12" fmla="*/ 259834 h 2934543"/>
                <a:gd name="connsiteX13" fmla="*/ 523549 w 1207700"/>
                <a:gd name="connsiteY13" fmla="*/ 379207 h 2934543"/>
                <a:gd name="connsiteX14" fmla="*/ 523256 w 1207700"/>
                <a:gd name="connsiteY14" fmla="*/ 383059 h 2934543"/>
                <a:gd name="connsiteX15" fmla="*/ 309677 w 1207700"/>
                <a:gd name="connsiteY15" fmla="*/ 380560 h 2934543"/>
                <a:gd name="connsiteX16" fmla="*/ 310551 w 1207700"/>
                <a:gd name="connsiteY16" fmla="*/ 856892 h 2934543"/>
                <a:gd name="connsiteX17" fmla="*/ 569344 w 1207700"/>
                <a:gd name="connsiteY17" fmla="*/ 1131944 h 2934543"/>
                <a:gd name="connsiteX18" fmla="*/ 565530 w 1207700"/>
                <a:gd name="connsiteY18" fmla="*/ 2795284 h 2934543"/>
                <a:gd name="connsiteX19" fmla="*/ 256283 w 1207700"/>
                <a:gd name="connsiteY19" fmla="*/ 2787408 h 2934543"/>
                <a:gd name="connsiteX20" fmla="*/ 261041 w 1207700"/>
                <a:gd name="connsiteY20" fmla="*/ 1280477 h 2934543"/>
                <a:gd name="connsiteX21" fmla="*/ 3649 w 1207700"/>
                <a:gd name="connsiteY21" fmla="*/ 1283457 h 2934543"/>
                <a:gd name="connsiteX22" fmla="*/ 0 w 1207700"/>
                <a:gd name="connsiteY22" fmla="*/ 212785 h 2934543"/>
                <a:gd name="connsiteX23" fmla="*/ 235789 w 1207700"/>
                <a:gd name="connsiteY23" fmla="*/ 0 h 2934543"/>
                <a:gd name="connsiteX0" fmla="*/ 490655 w 1207700"/>
                <a:gd name="connsiteY0" fmla="*/ 92471 h 2932299"/>
                <a:gd name="connsiteX1" fmla="*/ 614504 w 1207700"/>
                <a:gd name="connsiteY1" fmla="*/ 252834 h 2932299"/>
                <a:gd name="connsiteX2" fmla="*/ 694701 w 1207700"/>
                <a:gd name="connsiteY2" fmla="*/ 102054 h 2932299"/>
                <a:gd name="connsiteX3" fmla="*/ 512796 w 1207700"/>
                <a:gd name="connsiteY3" fmla="*/ 99412 h 2932299"/>
                <a:gd name="connsiteX4" fmla="*/ 490655 w 1207700"/>
                <a:gd name="connsiteY4" fmla="*/ 92471 h 2932299"/>
                <a:gd name="connsiteX5" fmla="*/ 235789 w 1207700"/>
                <a:gd name="connsiteY5" fmla="*/ 0 h 2932299"/>
                <a:gd name="connsiteX6" fmla="*/ 971910 w 1207700"/>
                <a:gd name="connsiteY6" fmla="*/ 1 h 2932299"/>
                <a:gd name="connsiteX7" fmla="*/ 1190446 w 1207700"/>
                <a:gd name="connsiteY7" fmla="*/ 195534 h 2932299"/>
                <a:gd name="connsiteX8" fmla="*/ 1207700 w 1207700"/>
                <a:gd name="connsiteY8" fmla="*/ 391067 h 2932299"/>
                <a:gd name="connsiteX9" fmla="*/ 683473 w 1207700"/>
                <a:gd name="connsiteY9" fmla="*/ 384934 h 2932299"/>
                <a:gd name="connsiteX10" fmla="*/ 680842 w 1207700"/>
                <a:gd name="connsiteY10" fmla="*/ 358980 h 2932299"/>
                <a:gd name="connsiteX11" fmla="*/ 671789 w 1207700"/>
                <a:gd name="connsiteY11" fmla="*/ 270947 h 2932299"/>
                <a:gd name="connsiteX12" fmla="*/ 533358 w 1207700"/>
                <a:gd name="connsiteY12" fmla="*/ 259834 h 2932299"/>
                <a:gd name="connsiteX13" fmla="*/ 523549 w 1207700"/>
                <a:gd name="connsiteY13" fmla="*/ 379207 h 2932299"/>
                <a:gd name="connsiteX14" fmla="*/ 523256 w 1207700"/>
                <a:gd name="connsiteY14" fmla="*/ 383059 h 2932299"/>
                <a:gd name="connsiteX15" fmla="*/ 309677 w 1207700"/>
                <a:gd name="connsiteY15" fmla="*/ 380560 h 2932299"/>
                <a:gd name="connsiteX16" fmla="*/ 310551 w 1207700"/>
                <a:gd name="connsiteY16" fmla="*/ 856892 h 2932299"/>
                <a:gd name="connsiteX17" fmla="*/ 569344 w 1207700"/>
                <a:gd name="connsiteY17" fmla="*/ 1131944 h 2932299"/>
                <a:gd name="connsiteX18" fmla="*/ 565530 w 1207700"/>
                <a:gd name="connsiteY18" fmla="*/ 2795284 h 2932299"/>
                <a:gd name="connsiteX19" fmla="*/ 261041 w 1207700"/>
                <a:gd name="connsiteY19" fmla="*/ 2782650 h 2932299"/>
                <a:gd name="connsiteX20" fmla="*/ 261041 w 1207700"/>
                <a:gd name="connsiteY20" fmla="*/ 1280477 h 2932299"/>
                <a:gd name="connsiteX21" fmla="*/ 3649 w 1207700"/>
                <a:gd name="connsiteY21" fmla="*/ 1283457 h 2932299"/>
                <a:gd name="connsiteX22" fmla="*/ 0 w 1207700"/>
                <a:gd name="connsiteY22" fmla="*/ 212785 h 2932299"/>
                <a:gd name="connsiteX23" fmla="*/ 235789 w 1207700"/>
                <a:gd name="connsiteY23" fmla="*/ 0 h 2932299"/>
                <a:gd name="connsiteX0" fmla="*/ 490655 w 1207700"/>
                <a:gd name="connsiteY0" fmla="*/ 92471 h 2932299"/>
                <a:gd name="connsiteX1" fmla="*/ 614504 w 1207700"/>
                <a:gd name="connsiteY1" fmla="*/ 252834 h 2932299"/>
                <a:gd name="connsiteX2" fmla="*/ 694701 w 1207700"/>
                <a:gd name="connsiteY2" fmla="*/ 102054 h 2932299"/>
                <a:gd name="connsiteX3" fmla="*/ 512796 w 1207700"/>
                <a:gd name="connsiteY3" fmla="*/ 99412 h 2932299"/>
                <a:gd name="connsiteX4" fmla="*/ 490655 w 1207700"/>
                <a:gd name="connsiteY4" fmla="*/ 92471 h 2932299"/>
                <a:gd name="connsiteX5" fmla="*/ 235789 w 1207700"/>
                <a:gd name="connsiteY5" fmla="*/ 0 h 2932299"/>
                <a:gd name="connsiteX6" fmla="*/ 971910 w 1207700"/>
                <a:gd name="connsiteY6" fmla="*/ 1 h 2932299"/>
                <a:gd name="connsiteX7" fmla="*/ 1190446 w 1207700"/>
                <a:gd name="connsiteY7" fmla="*/ 195534 h 2932299"/>
                <a:gd name="connsiteX8" fmla="*/ 1207700 w 1207700"/>
                <a:gd name="connsiteY8" fmla="*/ 391067 h 2932299"/>
                <a:gd name="connsiteX9" fmla="*/ 683473 w 1207700"/>
                <a:gd name="connsiteY9" fmla="*/ 384934 h 2932299"/>
                <a:gd name="connsiteX10" fmla="*/ 680842 w 1207700"/>
                <a:gd name="connsiteY10" fmla="*/ 358980 h 2932299"/>
                <a:gd name="connsiteX11" fmla="*/ 671789 w 1207700"/>
                <a:gd name="connsiteY11" fmla="*/ 270947 h 2932299"/>
                <a:gd name="connsiteX12" fmla="*/ 533358 w 1207700"/>
                <a:gd name="connsiteY12" fmla="*/ 259834 h 2932299"/>
                <a:gd name="connsiteX13" fmla="*/ 523549 w 1207700"/>
                <a:gd name="connsiteY13" fmla="*/ 379207 h 2932299"/>
                <a:gd name="connsiteX14" fmla="*/ 523256 w 1207700"/>
                <a:gd name="connsiteY14" fmla="*/ 383059 h 2932299"/>
                <a:gd name="connsiteX15" fmla="*/ 309677 w 1207700"/>
                <a:gd name="connsiteY15" fmla="*/ 380560 h 2932299"/>
                <a:gd name="connsiteX16" fmla="*/ 310551 w 1207700"/>
                <a:gd name="connsiteY16" fmla="*/ 856892 h 2932299"/>
                <a:gd name="connsiteX17" fmla="*/ 569344 w 1207700"/>
                <a:gd name="connsiteY17" fmla="*/ 1131944 h 2932299"/>
                <a:gd name="connsiteX18" fmla="*/ 565530 w 1207700"/>
                <a:gd name="connsiteY18" fmla="*/ 2795284 h 2932299"/>
                <a:gd name="connsiteX19" fmla="*/ 261041 w 1207700"/>
                <a:gd name="connsiteY19" fmla="*/ 2782650 h 2932299"/>
                <a:gd name="connsiteX20" fmla="*/ 261041 w 1207700"/>
                <a:gd name="connsiteY20" fmla="*/ 1280477 h 2932299"/>
                <a:gd name="connsiteX21" fmla="*/ 3649 w 1207700"/>
                <a:gd name="connsiteY21" fmla="*/ 1283457 h 2932299"/>
                <a:gd name="connsiteX22" fmla="*/ 0 w 1207700"/>
                <a:gd name="connsiteY22" fmla="*/ 212785 h 2932299"/>
                <a:gd name="connsiteX23" fmla="*/ 235789 w 1207700"/>
                <a:gd name="connsiteY23" fmla="*/ 0 h 2932299"/>
                <a:gd name="connsiteX0" fmla="*/ 490655 w 1207700"/>
                <a:gd name="connsiteY0" fmla="*/ 92471 h 2932299"/>
                <a:gd name="connsiteX1" fmla="*/ 614504 w 1207700"/>
                <a:gd name="connsiteY1" fmla="*/ 252834 h 2932299"/>
                <a:gd name="connsiteX2" fmla="*/ 694701 w 1207700"/>
                <a:gd name="connsiteY2" fmla="*/ 102054 h 2932299"/>
                <a:gd name="connsiteX3" fmla="*/ 512796 w 1207700"/>
                <a:gd name="connsiteY3" fmla="*/ 99412 h 2932299"/>
                <a:gd name="connsiteX4" fmla="*/ 490655 w 1207700"/>
                <a:gd name="connsiteY4" fmla="*/ 92471 h 2932299"/>
                <a:gd name="connsiteX5" fmla="*/ 235789 w 1207700"/>
                <a:gd name="connsiteY5" fmla="*/ 0 h 2932299"/>
                <a:gd name="connsiteX6" fmla="*/ 971910 w 1207700"/>
                <a:gd name="connsiteY6" fmla="*/ 1 h 2932299"/>
                <a:gd name="connsiteX7" fmla="*/ 1190446 w 1207700"/>
                <a:gd name="connsiteY7" fmla="*/ 195534 h 2932299"/>
                <a:gd name="connsiteX8" fmla="*/ 1207700 w 1207700"/>
                <a:gd name="connsiteY8" fmla="*/ 391067 h 2932299"/>
                <a:gd name="connsiteX9" fmla="*/ 683473 w 1207700"/>
                <a:gd name="connsiteY9" fmla="*/ 384934 h 2932299"/>
                <a:gd name="connsiteX10" fmla="*/ 680842 w 1207700"/>
                <a:gd name="connsiteY10" fmla="*/ 358980 h 2932299"/>
                <a:gd name="connsiteX11" fmla="*/ 671789 w 1207700"/>
                <a:gd name="connsiteY11" fmla="*/ 270947 h 2932299"/>
                <a:gd name="connsiteX12" fmla="*/ 533358 w 1207700"/>
                <a:gd name="connsiteY12" fmla="*/ 259834 h 2932299"/>
                <a:gd name="connsiteX13" fmla="*/ 523549 w 1207700"/>
                <a:gd name="connsiteY13" fmla="*/ 379207 h 2932299"/>
                <a:gd name="connsiteX14" fmla="*/ 523256 w 1207700"/>
                <a:gd name="connsiteY14" fmla="*/ 383059 h 2932299"/>
                <a:gd name="connsiteX15" fmla="*/ 309677 w 1207700"/>
                <a:gd name="connsiteY15" fmla="*/ 380560 h 2932299"/>
                <a:gd name="connsiteX16" fmla="*/ 310551 w 1207700"/>
                <a:gd name="connsiteY16" fmla="*/ 856892 h 2932299"/>
                <a:gd name="connsiteX17" fmla="*/ 569344 w 1207700"/>
                <a:gd name="connsiteY17" fmla="*/ 1131944 h 2932299"/>
                <a:gd name="connsiteX18" fmla="*/ 565530 w 1207700"/>
                <a:gd name="connsiteY18" fmla="*/ 2795284 h 2932299"/>
                <a:gd name="connsiteX19" fmla="*/ 261041 w 1207700"/>
                <a:gd name="connsiteY19" fmla="*/ 2782650 h 2932299"/>
                <a:gd name="connsiteX20" fmla="*/ 261041 w 1207700"/>
                <a:gd name="connsiteY20" fmla="*/ 1280477 h 2932299"/>
                <a:gd name="connsiteX21" fmla="*/ 3649 w 1207700"/>
                <a:gd name="connsiteY21" fmla="*/ 1283457 h 2932299"/>
                <a:gd name="connsiteX22" fmla="*/ 0 w 1207700"/>
                <a:gd name="connsiteY22" fmla="*/ 212785 h 2932299"/>
                <a:gd name="connsiteX23" fmla="*/ 235789 w 1207700"/>
                <a:gd name="connsiteY23" fmla="*/ 0 h 2932299"/>
                <a:gd name="connsiteX0" fmla="*/ 490655 w 1207700"/>
                <a:gd name="connsiteY0" fmla="*/ 92471 h 2932299"/>
                <a:gd name="connsiteX1" fmla="*/ 614504 w 1207700"/>
                <a:gd name="connsiteY1" fmla="*/ 252834 h 2932299"/>
                <a:gd name="connsiteX2" fmla="*/ 694701 w 1207700"/>
                <a:gd name="connsiteY2" fmla="*/ 102054 h 2932299"/>
                <a:gd name="connsiteX3" fmla="*/ 512796 w 1207700"/>
                <a:gd name="connsiteY3" fmla="*/ 99412 h 2932299"/>
                <a:gd name="connsiteX4" fmla="*/ 490655 w 1207700"/>
                <a:gd name="connsiteY4" fmla="*/ 92471 h 2932299"/>
                <a:gd name="connsiteX5" fmla="*/ 235789 w 1207700"/>
                <a:gd name="connsiteY5" fmla="*/ 0 h 2932299"/>
                <a:gd name="connsiteX6" fmla="*/ 971910 w 1207700"/>
                <a:gd name="connsiteY6" fmla="*/ 1 h 2932299"/>
                <a:gd name="connsiteX7" fmla="*/ 1190446 w 1207700"/>
                <a:gd name="connsiteY7" fmla="*/ 195534 h 2932299"/>
                <a:gd name="connsiteX8" fmla="*/ 1207700 w 1207700"/>
                <a:gd name="connsiteY8" fmla="*/ 391067 h 2932299"/>
                <a:gd name="connsiteX9" fmla="*/ 683473 w 1207700"/>
                <a:gd name="connsiteY9" fmla="*/ 384934 h 2932299"/>
                <a:gd name="connsiteX10" fmla="*/ 680842 w 1207700"/>
                <a:gd name="connsiteY10" fmla="*/ 358980 h 2932299"/>
                <a:gd name="connsiteX11" fmla="*/ 671789 w 1207700"/>
                <a:gd name="connsiteY11" fmla="*/ 270947 h 2932299"/>
                <a:gd name="connsiteX12" fmla="*/ 533358 w 1207700"/>
                <a:gd name="connsiteY12" fmla="*/ 259834 h 2932299"/>
                <a:gd name="connsiteX13" fmla="*/ 523549 w 1207700"/>
                <a:gd name="connsiteY13" fmla="*/ 379207 h 2932299"/>
                <a:gd name="connsiteX14" fmla="*/ 523256 w 1207700"/>
                <a:gd name="connsiteY14" fmla="*/ 383059 h 2932299"/>
                <a:gd name="connsiteX15" fmla="*/ 309677 w 1207700"/>
                <a:gd name="connsiteY15" fmla="*/ 380560 h 2932299"/>
                <a:gd name="connsiteX16" fmla="*/ 310551 w 1207700"/>
                <a:gd name="connsiteY16" fmla="*/ 856892 h 2932299"/>
                <a:gd name="connsiteX17" fmla="*/ 569344 w 1207700"/>
                <a:gd name="connsiteY17" fmla="*/ 1131944 h 2932299"/>
                <a:gd name="connsiteX18" fmla="*/ 565530 w 1207700"/>
                <a:gd name="connsiteY18" fmla="*/ 2795284 h 2932299"/>
                <a:gd name="connsiteX19" fmla="*/ 261041 w 1207700"/>
                <a:gd name="connsiteY19" fmla="*/ 2782650 h 2932299"/>
                <a:gd name="connsiteX20" fmla="*/ 261041 w 1207700"/>
                <a:gd name="connsiteY20" fmla="*/ 1280477 h 2932299"/>
                <a:gd name="connsiteX21" fmla="*/ 3649 w 1207700"/>
                <a:gd name="connsiteY21" fmla="*/ 1283457 h 2932299"/>
                <a:gd name="connsiteX22" fmla="*/ 0 w 1207700"/>
                <a:gd name="connsiteY22" fmla="*/ 212785 h 2932299"/>
                <a:gd name="connsiteX23" fmla="*/ 235789 w 1207700"/>
                <a:gd name="connsiteY23" fmla="*/ 0 h 2932299"/>
                <a:gd name="connsiteX0" fmla="*/ 490655 w 1207700"/>
                <a:gd name="connsiteY0" fmla="*/ 92471 h 2930100"/>
                <a:gd name="connsiteX1" fmla="*/ 614504 w 1207700"/>
                <a:gd name="connsiteY1" fmla="*/ 252834 h 2930100"/>
                <a:gd name="connsiteX2" fmla="*/ 694701 w 1207700"/>
                <a:gd name="connsiteY2" fmla="*/ 102054 h 2930100"/>
                <a:gd name="connsiteX3" fmla="*/ 512796 w 1207700"/>
                <a:gd name="connsiteY3" fmla="*/ 99412 h 2930100"/>
                <a:gd name="connsiteX4" fmla="*/ 490655 w 1207700"/>
                <a:gd name="connsiteY4" fmla="*/ 92471 h 2930100"/>
                <a:gd name="connsiteX5" fmla="*/ 235789 w 1207700"/>
                <a:gd name="connsiteY5" fmla="*/ 0 h 2930100"/>
                <a:gd name="connsiteX6" fmla="*/ 971910 w 1207700"/>
                <a:gd name="connsiteY6" fmla="*/ 1 h 2930100"/>
                <a:gd name="connsiteX7" fmla="*/ 1190446 w 1207700"/>
                <a:gd name="connsiteY7" fmla="*/ 195534 h 2930100"/>
                <a:gd name="connsiteX8" fmla="*/ 1207700 w 1207700"/>
                <a:gd name="connsiteY8" fmla="*/ 391067 h 2930100"/>
                <a:gd name="connsiteX9" fmla="*/ 683473 w 1207700"/>
                <a:gd name="connsiteY9" fmla="*/ 384934 h 2930100"/>
                <a:gd name="connsiteX10" fmla="*/ 680842 w 1207700"/>
                <a:gd name="connsiteY10" fmla="*/ 358980 h 2930100"/>
                <a:gd name="connsiteX11" fmla="*/ 671789 w 1207700"/>
                <a:gd name="connsiteY11" fmla="*/ 270947 h 2930100"/>
                <a:gd name="connsiteX12" fmla="*/ 533358 w 1207700"/>
                <a:gd name="connsiteY12" fmla="*/ 259834 h 2930100"/>
                <a:gd name="connsiteX13" fmla="*/ 523549 w 1207700"/>
                <a:gd name="connsiteY13" fmla="*/ 379207 h 2930100"/>
                <a:gd name="connsiteX14" fmla="*/ 523256 w 1207700"/>
                <a:gd name="connsiteY14" fmla="*/ 383059 h 2930100"/>
                <a:gd name="connsiteX15" fmla="*/ 309677 w 1207700"/>
                <a:gd name="connsiteY15" fmla="*/ 380560 h 2930100"/>
                <a:gd name="connsiteX16" fmla="*/ 310551 w 1207700"/>
                <a:gd name="connsiteY16" fmla="*/ 856892 h 2930100"/>
                <a:gd name="connsiteX17" fmla="*/ 569344 w 1207700"/>
                <a:gd name="connsiteY17" fmla="*/ 1131944 h 2930100"/>
                <a:gd name="connsiteX18" fmla="*/ 565530 w 1207700"/>
                <a:gd name="connsiteY18" fmla="*/ 2795284 h 2930100"/>
                <a:gd name="connsiteX19" fmla="*/ 256283 w 1207700"/>
                <a:gd name="connsiteY19" fmla="*/ 2777892 h 2930100"/>
                <a:gd name="connsiteX20" fmla="*/ 261041 w 1207700"/>
                <a:gd name="connsiteY20" fmla="*/ 1280477 h 2930100"/>
                <a:gd name="connsiteX21" fmla="*/ 3649 w 1207700"/>
                <a:gd name="connsiteY21" fmla="*/ 1283457 h 2930100"/>
                <a:gd name="connsiteX22" fmla="*/ 0 w 1207700"/>
                <a:gd name="connsiteY22" fmla="*/ 212785 h 2930100"/>
                <a:gd name="connsiteX23" fmla="*/ 235789 w 1207700"/>
                <a:gd name="connsiteY23" fmla="*/ 0 h 2930100"/>
                <a:gd name="connsiteX0" fmla="*/ 490655 w 1207700"/>
                <a:gd name="connsiteY0" fmla="*/ 92471 h 2930100"/>
                <a:gd name="connsiteX1" fmla="*/ 614504 w 1207700"/>
                <a:gd name="connsiteY1" fmla="*/ 252834 h 2930100"/>
                <a:gd name="connsiteX2" fmla="*/ 694701 w 1207700"/>
                <a:gd name="connsiteY2" fmla="*/ 102054 h 2930100"/>
                <a:gd name="connsiteX3" fmla="*/ 512796 w 1207700"/>
                <a:gd name="connsiteY3" fmla="*/ 99412 h 2930100"/>
                <a:gd name="connsiteX4" fmla="*/ 490655 w 1207700"/>
                <a:gd name="connsiteY4" fmla="*/ 92471 h 2930100"/>
                <a:gd name="connsiteX5" fmla="*/ 235789 w 1207700"/>
                <a:gd name="connsiteY5" fmla="*/ 0 h 2930100"/>
                <a:gd name="connsiteX6" fmla="*/ 971910 w 1207700"/>
                <a:gd name="connsiteY6" fmla="*/ 1 h 2930100"/>
                <a:gd name="connsiteX7" fmla="*/ 1190446 w 1207700"/>
                <a:gd name="connsiteY7" fmla="*/ 195534 h 2930100"/>
                <a:gd name="connsiteX8" fmla="*/ 1207700 w 1207700"/>
                <a:gd name="connsiteY8" fmla="*/ 391067 h 2930100"/>
                <a:gd name="connsiteX9" fmla="*/ 683473 w 1207700"/>
                <a:gd name="connsiteY9" fmla="*/ 384934 h 2930100"/>
                <a:gd name="connsiteX10" fmla="*/ 680842 w 1207700"/>
                <a:gd name="connsiteY10" fmla="*/ 358980 h 2930100"/>
                <a:gd name="connsiteX11" fmla="*/ 671789 w 1207700"/>
                <a:gd name="connsiteY11" fmla="*/ 270947 h 2930100"/>
                <a:gd name="connsiteX12" fmla="*/ 533358 w 1207700"/>
                <a:gd name="connsiteY12" fmla="*/ 259834 h 2930100"/>
                <a:gd name="connsiteX13" fmla="*/ 523549 w 1207700"/>
                <a:gd name="connsiteY13" fmla="*/ 379207 h 2930100"/>
                <a:gd name="connsiteX14" fmla="*/ 523256 w 1207700"/>
                <a:gd name="connsiteY14" fmla="*/ 383059 h 2930100"/>
                <a:gd name="connsiteX15" fmla="*/ 309677 w 1207700"/>
                <a:gd name="connsiteY15" fmla="*/ 380560 h 2930100"/>
                <a:gd name="connsiteX16" fmla="*/ 310551 w 1207700"/>
                <a:gd name="connsiteY16" fmla="*/ 856892 h 2930100"/>
                <a:gd name="connsiteX17" fmla="*/ 569344 w 1207700"/>
                <a:gd name="connsiteY17" fmla="*/ 1131944 h 2930100"/>
                <a:gd name="connsiteX18" fmla="*/ 565530 w 1207700"/>
                <a:gd name="connsiteY18" fmla="*/ 2795284 h 2930100"/>
                <a:gd name="connsiteX19" fmla="*/ 256283 w 1207700"/>
                <a:gd name="connsiteY19" fmla="*/ 2777892 h 2930100"/>
                <a:gd name="connsiteX20" fmla="*/ 261041 w 1207700"/>
                <a:gd name="connsiteY20" fmla="*/ 1280477 h 2930100"/>
                <a:gd name="connsiteX21" fmla="*/ 3649 w 1207700"/>
                <a:gd name="connsiteY21" fmla="*/ 1283457 h 2930100"/>
                <a:gd name="connsiteX22" fmla="*/ 0 w 1207700"/>
                <a:gd name="connsiteY22" fmla="*/ 212785 h 2930100"/>
                <a:gd name="connsiteX23" fmla="*/ 235789 w 1207700"/>
                <a:gd name="connsiteY23" fmla="*/ 0 h 2930100"/>
                <a:gd name="connsiteX0" fmla="*/ 490655 w 1207700"/>
                <a:gd name="connsiteY0" fmla="*/ 92471 h 2930100"/>
                <a:gd name="connsiteX1" fmla="*/ 614504 w 1207700"/>
                <a:gd name="connsiteY1" fmla="*/ 252834 h 2930100"/>
                <a:gd name="connsiteX2" fmla="*/ 694701 w 1207700"/>
                <a:gd name="connsiteY2" fmla="*/ 102054 h 2930100"/>
                <a:gd name="connsiteX3" fmla="*/ 512796 w 1207700"/>
                <a:gd name="connsiteY3" fmla="*/ 99412 h 2930100"/>
                <a:gd name="connsiteX4" fmla="*/ 490655 w 1207700"/>
                <a:gd name="connsiteY4" fmla="*/ 92471 h 2930100"/>
                <a:gd name="connsiteX5" fmla="*/ 235789 w 1207700"/>
                <a:gd name="connsiteY5" fmla="*/ 0 h 2930100"/>
                <a:gd name="connsiteX6" fmla="*/ 971910 w 1207700"/>
                <a:gd name="connsiteY6" fmla="*/ 1 h 2930100"/>
                <a:gd name="connsiteX7" fmla="*/ 1190446 w 1207700"/>
                <a:gd name="connsiteY7" fmla="*/ 195534 h 2930100"/>
                <a:gd name="connsiteX8" fmla="*/ 1207700 w 1207700"/>
                <a:gd name="connsiteY8" fmla="*/ 391067 h 2930100"/>
                <a:gd name="connsiteX9" fmla="*/ 683473 w 1207700"/>
                <a:gd name="connsiteY9" fmla="*/ 384934 h 2930100"/>
                <a:gd name="connsiteX10" fmla="*/ 680842 w 1207700"/>
                <a:gd name="connsiteY10" fmla="*/ 358980 h 2930100"/>
                <a:gd name="connsiteX11" fmla="*/ 671789 w 1207700"/>
                <a:gd name="connsiteY11" fmla="*/ 270947 h 2930100"/>
                <a:gd name="connsiteX12" fmla="*/ 533358 w 1207700"/>
                <a:gd name="connsiteY12" fmla="*/ 259834 h 2930100"/>
                <a:gd name="connsiteX13" fmla="*/ 523549 w 1207700"/>
                <a:gd name="connsiteY13" fmla="*/ 379207 h 2930100"/>
                <a:gd name="connsiteX14" fmla="*/ 523256 w 1207700"/>
                <a:gd name="connsiteY14" fmla="*/ 383059 h 2930100"/>
                <a:gd name="connsiteX15" fmla="*/ 309677 w 1207700"/>
                <a:gd name="connsiteY15" fmla="*/ 380560 h 2930100"/>
                <a:gd name="connsiteX16" fmla="*/ 310551 w 1207700"/>
                <a:gd name="connsiteY16" fmla="*/ 856892 h 2930100"/>
                <a:gd name="connsiteX17" fmla="*/ 564586 w 1207700"/>
                <a:gd name="connsiteY17" fmla="*/ 1136703 h 2930100"/>
                <a:gd name="connsiteX18" fmla="*/ 565530 w 1207700"/>
                <a:gd name="connsiteY18" fmla="*/ 2795284 h 2930100"/>
                <a:gd name="connsiteX19" fmla="*/ 256283 w 1207700"/>
                <a:gd name="connsiteY19" fmla="*/ 2777892 h 2930100"/>
                <a:gd name="connsiteX20" fmla="*/ 261041 w 1207700"/>
                <a:gd name="connsiteY20" fmla="*/ 1280477 h 2930100"/>
                <a:gd name="connsiteX21" fmla="*/ 3649 w 1207700"/>
                <a:gd name="connsiteY21" fmla="*/ 1283457 h 2930100"/>
                <a:gd name="connsiteX22" fmla="*/ 0 w 1207700"/>
                <a:gd name="connsiteY22" fmla="*/ 212785 h 2930100"/>
                <a:gd name="connsiteX23" fmla="*/ 235789 w 1207700"/>
                <a:gd name="connsiteY23" fmla="*/ 0 h 2930100"/>
                <a:gd name="connsiteX0" fmla="*/ 490655 w 1207700"/>
                <a:gd name="connsiteY0" fmla="*/ 92471 h 2930101"/>
                <a:gd name="connsiteX1" fmla="*/ 614504 w 1207700"/>
                <a:gd name="connsiteY1" fmla="*/ 252834 h 2930101"/>
                <a:gd name="connsiteX2" fmla="*/ 694701 w 1207700"/>
                <a:gd name="connsiteY2" fmla="*/ 102054 h 2930101"/>
                <a:gd name="connsiteX3" fmla="*/ 512796 w 1207700"/>
                <a:gd name="connsiteY3" fmla="*/ 99412 h 2930101"/>
                <a:gd name="connsiteX4" fmla="*/ 490655 w 1207700"/>
                <a:gd name="connsiteY4" fmla="*/ 92471 h 2930101"/>
                <a:gd name="connsiteX5" fmla="*/ 235789 w 1207700"/>
                <a:gd name="connsiteY5" fmla="*/ 0 h 2930101"/>
                <a:gd name="connsiteX6" fmla="*/ 971910 w 1207700"/>
                <a:gd name="connsiteY6" fmla="*/ 1 h 2930101"/>
                <a:gd name="connsiteX7" fmla="*/ 1190446 w 1207700"/>
                <a:gd name="connsiteY7" fmla="*/ 195534 h 2930101"/>
                <a:gd name="connsiteX8" fmla="*/ 1207700 w 1207700"/>
                <a:gd name="connsiteY8" fmla="*/ 391067 h 2930101"/>
                <a:gd name="connsiteX9" fmla="*/ 683473 w 1207700"/>
                <a:gd name="connsiteY9" fmla="*/ 384934 h 2930101"/>
                <a:gd name="connsiteX10" fmla="*/ 680842 w 1207700"/>
                <a:gd name="connsiteY10" fmla="*/ 358980 h 2930101"/>
                <a:gd name="connsiteX11" fmla="*/ 671789 w 1207700"/>
                <a:gd name="connsiteY11" fmla="*/ 270947 h 2930101"/>
                <a:gd name="connsiteX12" fmla="*/ 533358 w 1207700"/>
                <a:gd name="connsiteY12" fmla="*/ 259834 h 2930101"/>
                <a:gd name="connsiteX13" fmla="*/ 523549 w 1207700"/>
                <a:gd name="connsiteY13" fmla="*/ 379207 h 2930101"/>
                <a:gd name="connsiteX14" fmla="*/ 523256 w 1207700"/>
                <a:gd name="connsiteY14" fmla="*/ 383059 h 2930101"/>
                <a:gd name="connsiteX15" fmla="*/ 309677 w 1207700"/>
                <a:gd name="connsiteY15" fmla="*/ 380560 h 2930101"/>
                <a:gd name="connsiteX16" fmla="*/ 310551 w 1207700"/>
                <a:gd name="connsiteY16" fmla="*/ 856892 h 2930101"/>
                <a:gd name="connsiteX17" fmla="*/ 564586 w 1207700"/>
                <a:gd name="connsiteY17" fmla="*/ 1136703 h 2930101"/>
                <a:gd name="connsiteX18" fmla="*/ 565530 w 1207700"/>
                <a:gd name="connsiteY18" fmla="*/ 2795284 h 2930101"/>
                <a:gd name="connsiteX19" fmla="*/ 261041 w 1207700"/>
                <a:gd name="connsiteY19" fmla="*/ 2777893 h 2930101"/>
                <a:gd name="connsiteX20" fmla="*/ 261041 w 1207700"/>
                <a:gd name="connsiteY20" fmla="*/ 1280477 h 2930101"/>
                <a:gd name="connsiteX21" fmla="*/ 3649 w 1207700"/>
                <a:gd name="connsiteY21" fmla="*/ 1283457 h 2930101"/>
                <a:gd name="connsiteX22" fmla="*/ 0 w 1207700"/>
                <a:gd name="connsiteY22" fmla="*/ 212785 h 2930101"/>
                <a:gd name="connsiteX23" fmla="*/ 235789 w 1207700"/>
                <a:gd name="connsiteY23" fmla="*/ 0 h 2930101"/>
                <a:gd name="connsiteX0" fmla="*/ 490655 w 1207700"/>
                <a:gd name="connsiteY0" fmla="*/ 92471 h 2930101"/>
                <a:gd name="connsiteX1" fmla="*/ 614504 w 1207700"/>
                <a:gd name="connsiteY1" fmla="*/ 252834 h 2930101"/>
                <a:gd name="connsiteX2" fmla="*/ 694701 w 1207700"/>
                <a:gd name="connsiteY2" fmla="*/ 102054 h 2930101"/>
                <a:gd name="connsiteX3" fmla="*/ 512796 w 1207700"/>
                <a:gd name="connsiteY3" fmla="*/ 99412 h 2930101"/>
                <a:gd name="connsiteX4" fmla="*/ 490655 w 1207700"/>
                <a:gd name="connsiteY4" fmla="*/ 92471 h 2930101"/>
                <a:gd name="connsiteX5" fmla="*/ 235789 w 1207700"/>
                <a:gd name="connsiteY5" fmla="*/ 0 h 2930101"/>
                <a:gd name="connsiteX6" fmla="*/ 971910 w 1207700"/>
                <a:gd name="connsiteY6" fmla="*/ 1 h 2930101"/>
                <a:gd name="connsiteX7" fmla="*/ 1190446 w 1207700"/>
                <a:gd name="connsiteY7" fmla="*/ 195534 h 2930101"/>
                <a:gd name="connsiteX8" fmla="*/ 1207700 w 1207700"/>
                <a:gd name="connsiteY8" fmla="*/ 391067 h 2930101"/>
                <a:gd name="connsiteX9" fmla="*/ 683473 w 1207700"/>
                <a:gd name="connsiteY9" fmla="*/ 384934 h 2930101"/>
                <a:gd name="connsiteX10" fmla="*/ 680842 w 1207700"/>
                <a:gd name="connsiteY10" fmla="*/ 358980 h 2930101"/>
                <a:gd name="connsiteX11" fmla="*/ 671789 w 1207700"/>
                <a:gd name="connsiteY11" fmla="*/ 270947 h 2930101"/>
                <a:gd name="connsiteX12" fmla="*/ 533358 w 1207700"/>
                <a:gd name="connsiteY12" fmla="*/ 259834 h 2930101"/>
                <a:gd name="connsiteX13" fmla="*/ 523549 w 1207700"/>
                <a:gd name="connsiteY13" fmla="*/ 379207 h 2930101"/>
                <a:gd name="connsiteX14" fmla="*/ 523256 w 1207700"/>
                <a:gd name="connsiteY14" fmla="*/ 383059 h 2930101"/>
                <a:gd name="connsiteX15" fmla="*/ 309677 w 1207700"/>
                <a:gd name="connsiteY15" fmla="*/ 380560 h 2930101"/>
                <a:gd name="connsiteX16" fmla="*/ 310551 w 1207700"/>
                <a:gd name="connsiteY16" fmla="*/ 856892 h 2930101"/>
                <a:gd name="connsiteX17" fmla="*/ 564586 w 1207700"/>
                <a:gd name="connsiteY17" fmla="*/ 1136703 h 2930101"/>
                <a:gd name="connsiteX18" fmla="*/ 565530 w 1207700"/>
                <a:gd name="connsiteY18" fmla="*/ 2795284 h 2930101"/>
                <a:gd name="connsiteX19" fmla="*/ 261041 w 1207700"/>
                <a:gd name="connsiteY19" fmla="*/ 2777893 h 2930101"/>
                <a:gd name="connsiteX20" fmla="*/ 261041 w 1207700"/>
                <a:gd name="connsiteY20" fmla="*/ 1280477 h 2930101"/>
                <a:gd name="connsiteX21" fmla="*/ 3649 w 1207700"/>
                <a:gd name="connsiteY21" fmla="*/ 1283457 h 2930101"/>
                <a:gd name="connsiteX22" fmla="*/ 0 w 1207700"/>
                <a:gd name="connsiteY22" fmla="*/ 212785 h 2930101"/>
                <a:gd name="connsiteX23" fmla="*/ 235789 w 1207700"/>
                <a:gd name="connsiteY23" fmla="*/ 0 h 2930101"/>
                <a:gd name="connsiteX0" fmla="*/ 490655 w 1207700"/>
                <a:gd name="connsiteY0" fmla="*/ 92471 h 2930101"/>
                <a:gd name="connsiteX1" fmla="*/ 614504 w 1207700"/>
                <a:gd name="connsiteY1" fmla="*/ 252834 h 2930101"/>
                <a:gd name="connsiteX2" fmla="*/ 694701 w 1207700"/>
                <a:gd name="connsiteY2" fmla="*/ 102054 h 2930101"/>
                <a:gd name="connsiteX3" fmla="*/ 512796 w 1207700"/>
                <a:gd name="connsiteY3" fmla="*/ 99412 h 2930101"/>
                <a:gd name="connsiteX4" fmla="*/ 490655 w 1207700"/>
                <a:gd name="connsiteY4" fmla="*/ 92471 h 2930101"/>
                <a:gd name="connsiteX5" fmla="*/ 235789 w 1207700"/>
                <a:gd name="connsiteY5" fmla="*/ 0 h 2930101"/>
                <a:gd name="connsiteX6" fmla="*/ 971910 w 1207700"/>
                <a:gd name="connsiteY6" fmla="*/ 1 h 2930101"/>
                <a:gd name="connsiteX7" fmla="*/ 1190446 w 1207700"/>
                <a:gd name="connsiteY7" fmla="*/ 195534 h 2930101"/>
                <a:gd name="connsiteX8" fmla="*/ 1207700 w 1207700"/>
                <a:gd name="connsiteY8" fmla="*/ 391067 h 2930101"/>
                <a:gd name="connsiteX9" fmla="*/ 683473 w 1207700"/>
                <a:gd name="connsiteY9" fmla="*/ 384934 h 2930101"/>
                <a:gd name="connsiteX10" fmla="*/ 680842 w 1207700"/>
                <a:gd name="connsiteY10" fmla="*/ 358980 h 2930101"/>
                <a:gd name="connsiteX11" fmla="*/ 671789 w 1207700"/>
                <a:gd name="connsiteY11" fmla="*/ 270947 h 2930101"/>
                <a:gd name="connsiteX12" fmla="*/ 533358 w 1207700"/>
                <a:gd name="connsiteY12" fmla="*/ 259834 h 2930101"/>
                <a:gd name="connsiteX13" fmla="*/ 523549 w 1207700"/>
                <a:gd name="connsiteY13" fmla="*/ 379207 h 2930101"/>
                <a:gd name="connsiteX14" fmla="*/ 523256 w 1207700"/>
                <a:gd name="connsiteY14" fmla="*/ 383059 h 2930101"/>
                <a:gd name="connsiteX15" fmla="*/ 309677 w 1207700"/>
                <a:gd name="connsiteY15" fmla="*/ 380560 h 2930101"/>
                <a:gd name="connsiteX16" fmla="*/ 310551 w 1207700"/>
                <a:gd name="connsiteY16" fmla="*/ 856892 h 2930101"/>
                <a:gd name="connsiteX17" fmla="*/ 564586 w 1207700"/>
                <a:gd name="connsiteY17" fmla="*/ 1136703 h 2930101"/>
                <a:gd name="connsiteX18" fmla="*/ 565530 w 1207700"/>
                <a:gd name="connsiteY18" fmla="*/ 2795284 h 2930101"/>
                <a:gd name="connsiteX19" fmla="*/ 261041 w 1207700"/>
                <a:gd name="connsiteY19" fmla="*/ 2777893 h 2930101"/>
                <a:gd name="connsiteX20" fmla="*/ 261041 w 1207700"/>
                <a:gd name="connsiteY20" fmla="*/ 1280477 h 2930101"/>
                <a:gd name="connsiteX21" fmla="*/ 3649 w 1207700"/>
                <a:gd name="connsiteY21" fmla="*/ 1283457 h 2930101"/>
                <a:gd name="connsiteX22" fmla="*/ 0 w 1207700"/>
                <a:gd name="connsiteY22" fmla="*/ 212785 h 2930101"/>
                <a:gd name="connsiteX23" fmla="*/ 235789 w 1207700"/>
                <a:gd name="connsiteY23" fmla="*/ 0 h 2930101"/>
                <a:gd name="connsiteX0" fmla="*/ 490655 w 1207700"/>
                <a:gd name="connsiteY0" fmla="*/ 92471 h 2931784"/>
                <a:gd name="connsiteX1" fmla="*/ 614504 w 1207700"/>
                <a:gd name="connsiteY1" fmla="*/ 252834 h 2931784"/>
                <a:gd name="connsiteX2" fmla="*/ 694701 w 1207700"/>
                <a:gd name="connsiteY2" fmla="*/ 102054 h 2931784"/>
                <a:gd name="connsiteX3" fmla="*/ 512796 w 1207700"/>
                <a:gd name="connsiteY3" fmla="*/ 99412 h 2931784"/>
                <a:gd name="connsiteX4" fmla="*/ 490655 w 1207700"/>
                <a:gd name="connsiteY4" fmla="*/ 92471 h 2931784"/>
                <a:gd name="connsiteX5" fmla="*/ 235789 w 1207700"/>
                <a:gd name="connsiteY5" fmla="*/ 0 h 2931784"/>
                <a:gd name="connsiteX6" fmla="*/ 971910 w 1207700"/>
                <a:gd name="connsiteY6" fmla="*/ 1 h 2931784"/>
                <a:gd name="connsiteX7" fmla="*/ 1190446 w 1207700"/>
                <a:gd name="connsiteY7" fmla="*/ 195534 h 2931784"/>
                <a:gd name="connsiteX8" fmla="*/ 1207700 w 1207700"/>
                <a:gd name="connsiteY8" fmla="*/ 391067 h 2931784"/>
                <a:gd name="connsiteX9" fmla="*/ 683473 w 1207700"/>
                <a:gd name="connsiteY9" fmla="*/ 384934 h 2931784"/>
                <a:gd name="connsiteX10" fmla="*/ 680842 w 1207700"/>
                <a:gd name="connsiteY10" fmla="*/ 358980 h 2931784"/>
                <a:gd name="connsiteX11" fmla="*/ 671789 w 1207700"/>
                <a:gd name="connsiteY11" fmla="*/ 270947 h 2931784"/>
                <a:gd name="connsiteX12" fmla="*/ 533358 w 1207700"/>
                <a:gd name="connsiteY12" fmla="*/ 259834 h 2931784"/>
                <a:gd name="connsiteX13" fmla="*/ 523549 w 1207700"/>
                <a:gd name="connsiteY13" fmla="*/ 379207 h 2931784"/>
                <a:gd name="connsiteX14" fmla="*/ 523256 w 1207700"/>
                <a:gd name="connsiteY14" fmla="*/ 383059 h 2931784"/>
                <a:gd name="connsiteX15" fmla="*/ 309677 w 1207700"/>
                <a:gd name="connsiteY15" fmla="*/ 380560 h 2931784"/>
                <a:gd name="connsiteX16" fmla="*/ 310551 w 1207700"/>
                <a:gd name="connsiteY16" fmla="*/ 856892 h 2931784"/>
                <a:gd name="connsiteX17" fmla="*/ 564586 w 1207700"/>
                <a:gd name="connsiteY17" fmla="*/ 1136703 h 2931784"/>
                <a:gd name="connsiteX18" fmla="*/ 565530 w 1207700"/>
                <a:gd name="connsiteY18" fmla="*/ 2795284 h 2931784"/>
                <a:gd name="connsiteX19" fmla="*/ 261041 w 1207700"/>
                <a:gd name="connsiteY19" fmla="*/ 2777893 h 2931784"/>
                <a:gd name="connsiteX20" fmla="*/ 261041 w 1207700"/>
                <a:gd name="connsiteY20" fmla="*/ 1280477 h 2931784"/>
                <a:gd name="connsiteX21" fmla="*/ 3649 w 1207700"/>
                <a:gd name="connsiteY21" fmla="*/ 1283457 h 2931784"/>
                <a:gd name="connsiteX22" fmla="*/ 0 w 1207700"/>
                <a:gd name="connsiteY22" fmla="*/ 212785 h 2931784"/>
                <a:gd name="connsiteX23" fmla="*/ 235789 w 1207700"/>
                <a:gd name="connsiteY23" fmla="*/ 0 h 2931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207700" h="2931784">
                  <a:moveTo>
                    <a:pt x="490655" y="92471"/>
                  </a:moveTo>
                  <a:cubicBezTo>
                    <a:pt x="458093" y="98891"/>
                    <a:pt x="551744" y="249701"/>
                    <a:pt x="614504" y="252834"/>
                  </a:cubicBezTo>
                  <a:cubicBezTo>
                    <a:pt x="653003" y="246611"/>
                    <a:pt x="799930" y="66000"/>
                    <a:pt x="694701" y="102054"/>
                  </a:cubicBezTo>
                  <a:cubicBezTo>
                    <a:pt x="602127" y="134640"/>
                    <a:pt x="592762" y="132880"/>
                    <a:pt x="512796" y="99412"/>
                  </a:cubicBezTo>
                  <a:cubicBezTo>
                    <a:pt x="502534" y="93584"/>
                    <a:pt x="495307" y="91554"/>
                    <a:pt x="490655" y="92471"/>
                  </a:cubicBezTo>
                  <a:close/>
                  <a:moveTo>
                    <a:pt x="235789" y="0"/>
                  </a:moveTo>
                  <a:lnTo>
                    <a:pt x="971910" y="1"/>
                  </a:lnTo>
                  <a:cubicBezTo>
                    <a:pt x="1142521" y="19171"/>
                    <a:pt x="1180862" y="95850"/>
                    <a:pt x="1190446" y="195534"/>
                  </a:cubicBezTo>
                  <a:cubicBezTo>
                    <a:pt x="1192364" y="262629"/>
                    <a:pt x="1201136" y="319015"/>
                    <a:pt x="1207700" y="391067"/>
                  </a:cubicBezTo>
                  <a:lnTo>
                    <a:pt x="683473" y="384934"/>
                  </a:lnTo>
                  <a:lnTo>
                    <a:pt x="680842" y="358980"/>
                  </a:lnTo>
                  <a:cubicBezTo>
                    <a:pt x="677339" y="325257"/>
                    <a:pt x="674208" y="295428"/>
                    <a:pt x="671789" y="270947"/>
                  </a:cubicBezTo>
                  <a:cubicBezTo>
                    <a:pt x="607604" y="300476"/>
                    <a:pt x="606088" y="324309"/>
                    <a:pt x="533358" y="259834"/>
                  </a:cubicBezTo>
                  <a:cubicBezTo>
                    <a:pt x="530032" y="301097"/>
                    <a:pt x="526706" y="340462"/>
                    <a:pt x="523549" y="379207"/>
                  </a:cubicBezTo>
                  <a:cubicBezTo>
                    <a:pt x="523451" y="380491"/>
                    <a:pt x="523354" y="381775"/>
                    <a:pt x="523256" y="383059"/>
                  </a:cubicBezTo>
                  <a:lnTo>
                    <a:pt x="309677" y="380560"/>
                  </a:lnTo>
                  <a:cubicBezTo>
                    <a:pt x="309968" y="539337"/>
                    <a:pt x="310260" y="698115"/>
                    <a:pt x="310551" y="856892"/>
                  </a:cubicBezTo>
                  <a:lnTo>
                    <a:pt x="564586" y="1136703"/>
                  </a:lnTo>
                  <a:cubicBezTo>
                    <a:pt x="561729" y="1691150"/>
                    <a:pt x="563629" y="2226562"/>
                    <a:pt x="565530" y="2795284"/>
                  </a:cubicBezTo>
                  <a:cubicBezTo>
                    <a:pt x="563183" y="2990329"/>
                    <a:pt x="261488" y="2969076"/>
                    <a:pt x="261041" y="2777893"/>
                  </a:cubicBezTo>
                  <a:cubicBezTo>
                    <a:pt x="267385" y="2261309"/>
                    <a:pt x="259455" y="1782787"/>
                    <a:pt x="261041" y="1280477"/>
                  </a:cubicBezTo>
                  <a:lnTo>
                    <a:pt x="3649" y="1283457"/>
                  </a:lnTo>
                  <a:cubicBezTo>
                    <a:pt x="2433" y="926566"/>
                    <a:pt x="1216" y="569676"/>
                    <a:pt x="0" y="212785"/>
                  </a:cubicBezTo>
                  <a:cubicBezTo>
                    <a:pt x="9935" y="73638"/>
                    <a:pt x="45049" y="12460"/>
                    <a:pt x="235789" y="0"/>
                  </a:cubicBez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</p:grpSp>
      <p:grpSp>
        <p:nvGrpSpPr>
          <p:cNvPr id="202" name="Group 201"/>
          <p:cNvGrpSpPr/>
          <p:nvPr/>
        </p:nvGrpSpPr>
        <p:grpSpPr>
          <a:xfrm>
            <a:off x="1134409" y="3271937"/>
            <a:ext cx="805228" cy="773590"/>
            <a:chOff x="1805868" y="1095374"/>
            <a:chExt cx="4699708" cy="3916924"/>
          </a:xfrm>
          <a:solidFill>
            <a:srgbClr val="92D050"/>
          </a:solidFill>
        </p:grpSpPr>
        <p:sp>
          <p:nvSpPr>
            <p:cNvPr id="203" name="Freeform 202"/>
            <p:cNvSpPr/>
            <p:nvPr/>
          </p:nvSpPr>
          <p:spPr>
            <a:xfrm>
              <a:off x="3648075" y="1095374"/>
              <a:ext cx="2857501" cy="3648075"/>
            </a:xfrm>
            <a:custGeom>
              <a:avLst/>
              <a:gdLst>
                <a:gd name="connsiteX0" fmla="*/ 0 w 2857501"/>
                <a:gd name="connsiteY0" fmla="*/ 0 h 3648075"/>
                <a:gd name="connsiteX1" fmla="*/ 2166840 w 2857501"/>
                <a:gd name="connsiteY1" fmla="*/ 1 h 3648075"/>
                <a:gd name="connsiteX2" fmla="*/ 2358317 w 2857501"/>
                <a:gd name="connsiteY2" fmla="*/ 214315 h 3648075"/>
                <a:gd name="connsiteX3" fmla="*/ 2362832 w 2857501"/>
                <a:gd name="connsiteY3" fmla="*/ 214315 h 3648075"/>
                <a:gd name="connsiteX4" fmla="*/ 2657474 w 2857501"/>
                <a:gd name="connsiteY4" fmla="*/ 547967 h 3648075"/>
                <a:gd name="connsiteX5" fmla="*/ 2657474 w 2857501"/>
                <a:gd name="connsiteY5" fmla="*/ 549152 h 3648075"/>
                <a:gd name="connsiteX6" fmla="*/ 2857500 w 2857501"/>
                <a:gd name="connsiteY6" fmla="*/ 773035 h 3648075"/>
                <a:gd name="connsiteX7" fmla="*/ 2857501 w 2857501"/>
                <a:gd name="connsiteY7" fmla="*/ 3648075 h 3648075"/>
                <a:gd name="connsiteX8" fmla="*/ 0 w 2857501"/>
                <a:gd name="connsiteY8" fmla="*/ 3648075 h 3648075"/>
                <a:gd name="connsiteX9" fmla="*/ 0 w 2857501"/>
                <a:gd name="connsiteY9" fmla="*/ 3113919 h 3648075"/>
                <a:gd name="connsiteX10" fmla="*/ 32106 w 2857501"/>
                <a:gd name="connsiteY10" fmla="*/ 3149245 h 3648075"/>
                <a:gd name="connsiteX11" fmla="*/ 228333 w 2857501"/>
                <a:gd name="connsiteY11" fmla="*/ 3311146 h 3648075"/>
                <a:gd name="connsiteX12" fmla="*/ 268604 w 2857501"/>
                <a:gd name="connsiteY12" fmla="*/ 3335612 h 3648075"/>
                <a:gd name="connsiteX13" fmla="*/ 268604 w 2857501"/>
                <a:gd name="connsiteY13" fmla="*/ 3371851 h 3648075"/>
                <a:gd name="connsiteX14" fmla="*/ 328256 w 2857501"/>
                <a:gd name="connsiteY14" fmla="*/ 3371851 h 3648075"/>
                <a:gd name="connsiteX15" fmla="*/ 337652 w 2857501"/>
                <a:gd name="connsiteY15" fmla="*/ 3377559 h 3648075"/>
                <a:gd name="connsiteX16" fmla="*/ 969645 w 2857501"/>
                <a:gd name="connsiteY16" fmla="*/ 3537586 h 3648075"/>
                <a:gd name="connsiteX17" fmla="*/ 1601638 w 2857501"/>
                <a:gd name="connsiteY17" fmla="*/ 3377559 h 3648075"/>
                <a:gd name="connsiteX18" fmla="*/ 1611034 w 2857501"/>
                <a:gd name="connsiteY18" fmla="*/ 3371851 h 3648075"/>
                <a:gd name="connsiteX19" fmla="*/ 2613025 w 2857501"/>
                <a:gd name="connsiteY19" fmla="*/ 3371851 h 3648075"/>
                <a:gd name="connsiteX20" fmla="*/ 2613025 w 2857501"/>
                <a:gd name="connsiteY20" fmla="*/ 1019176 h 3648075"/>
                <a:gd name="connsiteX21" fmla="*/ 1936750 w 2857501"/>
                <a:gd name="connsiteY21" fmla="*/ 1019176 h 3648075"/>
                <a:gd name="connsiteX22" fmla="*/ 1936750 w 2857501"/>
                <a:gd name="connsiteY22" fmla="*/ 266701 h 3648075"/>
                <a:gd name="connsiteX23" fmla="*/ 268604 w 2857501"/>
                <a:gd name="connsiteY23" fmla="*/ 266701 h 3648075"/>
                <a:gd name="connsiteX24" fmla="*/ 268604 w 2857501"/>
                <a:gd name="connsiteY24" fmla="*/ 929133 h 3648075"/>
                <a:gd name="connsiteX25" fmla="*/ 205473 w 2857501"/>
                <a:gd name="connsiteY25" fmla="*/ 967486 h 3648075"/>
                <a:gd name="connsiteX26" fmla="*/ 9246 w 2857501"/>
                <a:gd name="connsiteY26" fmla="*/ 1129387 h 3648075"/>
                <a:gd name="connsiteX27" fmla="*/ 0 w 2857501"/>
                <a:gd name="connsiteY27" fmla="*/ 1139560 h 3648075"/>
                <a:gd name="connsiteX28" fmla="*/ 0 w 2857501"/>
                <a:gd name="connsiteY28" fmla="*/ 0 h 3648075"/>
                <a:gd name="connsiteX0" fmla="*/ 0 w 2857501"/>
                <a:gd name="connsiteY0" fmla="*/ 0 h 3648075"/>
                <a:gd name="connsiteX1" fmla="*/ 2166840 w 2857501"/>
                <a:gd name="connsiteY1" fmla="*/ 1 h 3648075"/>
                <a:gd name="connsiteX2" fmla="*/ 2358317 w 2857501"/>
                <a:gd name="connsiteY2" fmla="*/ 214315 h 3648075"/>
                <a:gd name="connsiteX3" fmla="*/ 2362832 w 2857501"/>
                <a:gd name="connsiteY3" fmla="*/ 214315 h 3648075"/>
                <a:gd name="connsiteX4" fmla="*/ 2657474 w 2857501"/>
                <a:gd name="connsiteY4" fmla="*/ 547967 h 3648075"/>
                <a:gd name="connsiteX5" fmla="*/ 2657474 w 2857501"/>
                <a:gd name="connsiteY5" fmla="*/ 549152 h 3648075"/>
                <a:gd name="connsiteX6" fmla="*/ 2857500 w 2857501"/>
                <a:gd name="connsiteY6" fmla="*/ 773035 h 3648075"/>
                <a:gd name="connsiteX7" fmla="*/ 2857501 w 2857501"/>
                <a:gd name="connsiteY7" fmla="*/ 3648075 h 3648075"/>
                <a:gd name="connsiteX8" fmla="*/ 0 w 2857501"/>
                <a:gd name="connsiteY8" fmla="*/ 3648075 h 3648075"/>
                <a:gd name="connsiteX9" fmla="*/ 0 w 2857501"/>
                <a:gd name="connsiteY9" fmla="*/ 3113919 h 3648075"/>
                <a:gd name="connsiteX10" fmla="*/ 32106 w 2857501"/>
                <a:gd name="connsiteY10" fmla="*/ 3149245 h 3648075"/>
                <a:gd name="connsiteX11" fmla="*/ 228333 w 2857501"/>
                <a:gd name="connsiteY11" fmla="*/ 3311146 h 3648075"/>
                <a:gd name="connsiteX12" fmla="*/ 268604 w 2857501"/>
                <a:gd name="connsiteY12" fmla="*/ 3335612 h 3648075"/>
                <a:gd name="connsiteX13" fmla="*/ 328256 w 2857501"/>
                <a:gd name="connsiteY13" fmla="*/ 3371851 h 3648075"/>
                <a:gd name="connsiteX14" fmla="*/ 337652 w 2857501"/>
                <a:gd name="connsiteY14" fmla="*/ 3377559 h 3648075"/>
                <a:gd name="connsiteX15" fmla="*/ 969645 w 2857501"/>
                <a:gd name="connsiteY15" fmla="*/ 3537586 h 3648075"/>
                <a:gd name="connsiteX16" fmla="*/ 1601638 w 2857501"/>
                <a:gd name="connsiteY16" fmla="*/ 3377559 h 3648075"/>
                <a:gd name="connsiteX17" fmla="*/ 1611034 w 2857501"/>
                <a:gd name="connsiteY17" fmla="*/ 3371851 h 3648075"/>
                <a:gd name="connsiteX18" fmla="*/ 2613025 w 2857501"/>
                <a:gd name="connsiteY18" fmla="*/ 3371851 h 3648075"/>
                <a:gd name="connsiteX19" fmla="*/ 2613025 w 2857501"/>
                <a:gd name="connsiteY19" fmla="*/ 1019176 h 3648075"/>
                <a:gd name="connsiteX20" fmla="*/ 1936750 w 2857501"/>
                <a:gd name="connsiteY20" fmla="*/ 1019176 h 3648075"/>
                <a:gd name="connsiteX21" fmla="*/ 1936750 w 2857501"/>
                <a:gd name="connsiteY21" fmla="*/ 266701 h 3648075"/>
                <a:gd name="connsiteX22" fmla="*/ 268604 w 2857501"/>
                <a:gd name="connsiteY22" fmla="*/ 266701 h 3648075"/>
                <a:gd name="connsiteX23" fmla="*/ 268604 w 2857501"/>
                <a:gd name="connsiteY23" fmla="*/ 929133 h 3648075"/>
                <a:gd name="connsiteX24" fmla="*/ 205473 w 2857501"/>
                <a:gd name="connsiteY24" fmla="*/ 967486 h 3648075"/>
                <a:gd name="connsiteX25" fmla="*/ 9246 w 2857501"/>
                <a:gd name="connsiteY25" fmla="*/ 1129387 h 3648075"/>
                <a:gd name="connsiteX26" fmla="*/ 0 w 2857501"/>
                <a:gd name="connsiteY26" fmla="*/ 1139560 h 3648075"/>
                <a:gd name="connsiteX27" fmla="*/ 0 w 2857501"/>
                <a:gd name="connsiteY27" fmla="*/ 0 h 3648075"/>
                <a:gd name="connsiteX0" fmla="*/ 0 w 2857501"/>
                <a:gd name="connsiteY0" fmla="*/ 0 h 3648075"/>
                <a:gd name="connsiteX1" fmla="*/ 2166840 w 2857501"/>
                <a:gd name="connsiteY1" fmla="*/ 1 h 3648075"/>
                <a:gd name="connsiteX2" fmla="*/ 2358317 w 2857501"/>
                <a:gd name="connsiteY2" fmla="*/ 214315 h 3648075"/>
                <a:gd name="connsiteX3" fmla="*/ 2362832 w 2857501"/>
                <a:gd name="connsiteY3" fmla="*/ 214315 h 3648075"/>
                <a:gd name="connsiteX4" fmla="*/ 2657474 w 2857501"/>
                <a:gd name="connsiteY4" fmla="*/ 547967 h 3648075"/>
                <a:gd name="connsiteX5" fmla="*/ 2657474 w 2857501"/>
                <a:gd name="connsiteY5" fmla="*/ 549152 h 3648075"/>
                <a:gd name="connsiteX6" fmla="*/ 2857500 w 2857501"/>
                <a:gd name="connsiteY6" fmla="*/ 773035 h 3648075"/>
                <a:gd name="connsiteX7" fmla="*/ 2857501 w 2857501"/>
                <a:gd name="connsiteY7" fmla="*/ 3648075 h 3648075"/>
                <a:gd name="connsiteX8" fmla="*/ 0 w 2857501"/>
                <a:gd name="connsiteY8" fmla="*/ 3648075 h 3648075"/>
                <a:gd name="connsiteX9" fmla="*/ 0 w 2857501"/>
                <a:gd name="connsiteY9" fmla="*/ 3113919 h 3648075"/>
                <a:gd name="connsiteX10" fmla="*/ 32106 w 2857501"/>
                <a:gd name="connsiteY10" fmla="*/ 3149245 h 3648075"/>
                <a:gd name="connsiteX11" fmla="*/ 228333 w 2857501"/>
                <a:gd name="connsiteY11" fmla="*/ 3311146 h 3648075"/>
                <a:gd name="connsiteX12" fmla="*/ 328256 w 2857501"/>
                <a:gd name="connsiteY12" fmla="*/ 3371851 h 3648075"/>
                <a:gd name="connsiteX13" fmla="*/ 337652 w 2857501"/>
                <a:gd name="connsiteY13" fmla="*/ 3377559 h 3648075"/>
                <a:gd name="connsiteX14" fmla="*/ 969645 w 2857501"/>
                <a:gd name="connsiteY14" fmla="*/ 3537586 h 3648075"/>
                <a:gd name="connsiteX15" fmla="*/ 1601638 w 2857501"/>
                <a:gd name="connsiteY15" fmla="*/ 3377559 h 3648075"/>
                <a:gd name="connsiteX16" fmla="*/ 1611034 w 2857501"/>
                <a:gd name="connsiteY16" fmla="*/ 3371851 h 3648075"/>
                <a:gd name="connsiteX17" fmla="*/ 2613025 w 2857501"/>
                <a:gd name="connsiteY17" fmla="*/ 3371851 h 3648075"/>
                <a:gd name="connsiteX18" fmla="*/ 2613025 w 2857501"/>
                <a:gd name="connsiteY18" fmla="*/ 1019176 h 3648075"/>
                <a:gd name="connsiteX19" fmla="*/ 1936750 w 2857501"/>
                <a:gd name="connsiteY19" fmla="*/ 1019176 h 3648075"/>
                <a:gd name="connsiteX20" fmla="*/ 1936750 w 2857501"/>
                <a:gd name="connsiteY20" fmla="*/ 266701 h 3648075"/>
                <a:gd name="connsiteX21" fmla="*/ 268604 w 2857501"/>
                <a:gd name="connsiteY21" fmla="*/ 266701 h 3648075"/>
                <a:gd name="connsiteX22" fmla="*/ 268604 w 2857501"/>
                <a:gd name="connsiteY22" fmla="*/ 929133 h 3648075"/>
                <a:gd name="connsiteX23" fmla="*/ 205473 w 2857501"/>
                <a:gd name="connsiteY23" fmla="*/ 967486 h 3648075"/>
                <a:gd name="connsiteX24" fmla="*/ 9246 w 2857501"/>
                <a:gd name="connsiteY24" fmla="*/ 1129387 h 3648075"/>
                <a:gd name="connsiteX25" fmla="*/ 0 w 2857501"/>
                <a:gd name="connsiteY25" fmla="*/ 1139560 h 3648075"/>
                <a:gd name="connsiteX26" fmla="*/ 0 w 2857501"/>
                <a:gd name="connsiteY26" fmla="*/ 0 h 3648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857501" h="3648075">
                  <a:moveTo>
                    <a:pt x="0" y="0"/>
                  </a:moveTo>
                  <a:lnTo>
                    <a:pt x="2166840" y="1"/>
                  </a:lnTo>
                  <a:lnTo>
                    <a:pt x="2358317" y="214315"/>
                  </a:lnTo>
                  <a:lnTo>
                    <a:pt x="2362832" y="214315"/>
                  </a:lnTo>
                  <a:lnTo>
                    <a:pt x="2657474" y="547967"/>
                  </a:lnTo>
                  <a:lnTo>
                    <a:pt x="2657474" y="549152"/>
                  </a:lnTo>
                  <a:lnTo>
                    <a:pt x="2857500" y="773035"/>
                  </a:lnTo>
                  <a:cubicBezTo>
                    <a:pt x="2857500" y="1731382"/>
                    <a:pt x="2857501" y="2689728"/>
                    <a:pt x="2857501" y="3648075"/>
                  </a:cubicBezTo>
                  <a:lnTo>
                    <a:pt x="0" y="3648075"/>
                  </a:lnTo>
                  <a:lnTo>
                    <a:pt x="0" y="3113919"/>
                  </a:lnTo>
                  <a:lnTo>
                    <a:pt x="32106" y="3149245"/>
                  </a:lnTo>
                  <a:cubicBezTo>
                    <a:pt x="92091" y="3209229"/>
                    <a:pt x="157796" y="3263493"/>
                    <a:pt x="228333" y="3311146"/>
                  </a:cubicBezTo>
                  <a:lnTo>
                    <a:pt x="328256" y="3371851"/>
                  </a:lnTo>
                  <a:lnTo>
                    <a:pt x="337652" y="3377559"/>
                  </a:lnTo>
                  <a:cubicBezTo>
                    <a:pt x="525520" y="3479616"/>
                    <a:pt x="740813" y="3537586"/>
                    <a:pt x="969645" y="3537586"/>
                  </a:cubicBezTo>
                  <a:cubicBezTo>
                    <a:pt x="1198477" y="3537586"/>
                    <a:pt x="1413770" y="3479616"/>
                    <a:pt x="1601638" y="3377559"/>
                  </a:cubicBezTo>
                  <a:lnTo>
                    <a:pt x="1611034" y="3371851"/>
                  </a:lnTo>
                  <a:lnTo>
                    <a:pt x="2613025" y="3371851"/>
                  </a:lnTo>
                  <a:lnTo>
                    <a:pt x="2613025" y="1019176"/>
                  </a:lnTo>
                  <a:lnTo>
                    <a:pt x="1936750" y="1019176"/>
                  </a:lnTo>
                  <a:lnTo>
                    <a:pt x="1936750" y="266701"/>
                  </a:lnTo>
                  <a:lnTo>
                    <a:pt x="268604" y="266701"/>
                  </a:lnTo>
                  <a:lnTo>
                    <a:pt x="268604" y="929133"/>
                  </a:lnTo>
                  <a:lnTo>
                    <a:pt x="205473" y="967486"/>
                  </a:lnTo>
                  <a:cubicBezTo>
                    <a:pt x="134936" y="1015140"/>
                    <a:pt x="69231" y="1069403"/>
                    <a:pt x="9246" y="1129387"/>
                  </a:cubicBezTo>
                  <a:lnTo>
                    <a:pt x="0" y="113956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  <p:grpSp>
          <p:nvGrpSpPr>
            <p:cNvPr id="204" name="Group 270"/>
            <p:cNvGrpSpPr/>
            <p:nvPr/>
          </p:nvGrpSpPr>
          <p:grpSpPr>
            <a:xfrm>
              <a:off x="1805868" y="1873926"/>
              <a:ext cx="4195126" cy="3138381"/>
              <a:chOff x="1805868" y="1873926"/>
              <a:chExt cx="4195126" cy="3138381"/>
            </a:xfrm>
            <a:grpFill/>
          </p:grpSpPr>
          <p:grpSp>
            <p:nvGrpSpPr>
              <p:cNvPr id="206" name="Group 272"/>
              <p:cNvGrpSpPr/>
              <p:nvPr/>
            </p:nvGrpSpPr>
            <p:grpSpPr>
              <a:xfrm>
                <a:off x="1805868" y="1873926"/>
                <a:ext cx="4195126" cy="3138381"/>
                <a:chOff x="1277882" y="2649348"/>
                <a:chExt cx="433525" cy="324320"/>
              </a:xfrm>
              <a:grpFill/>
            </p:grpSpPr>
            <p:sp>
              <p:nvSpPr>
                <p:cNvPr id="223" name="Oval 222"/>
                <p:cNvSpPr/>
                <p:nvPr/>
              </p:nvSpPr>
              <p:spPr>
                <a:xfrm>
                  <a:off x="1433482" y="2649348"/>
                  <a:ext cx="277925" cy="277926"/>
                </a:xfrm>
                <a:prstGeom prst="ellipse">
                  <a:avLst/>
                </a:prstGeom>
                <a:grpFill/>
                <a:ln w="12700" cap="flat" cmpd="sng" algn="ctr">
                  <a:solidFill>
                    <a:schemeClr val="bg1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4" name="Freeform 223"/>
                <p:cNvSpPr/>
                <p:nvPr/>
              </p:nvSpPr>
              <p:spPr>
                <a:xfrm rot="2896524">
                  <a:off x="1353058" y="2839959"/>
                  <a:ext cx="58533" cy="208886"/>
                </a:xfrm>
                <a:custGeom>
                  <a:avLst/>
                  <a:gdLst>
                    <a:gd name="connsiteX0" fmla="*/ 200629 w 609826"/>
                    <a:gd name="connsiteY0" fmla="*/ 0 h 2271640"/>
                    <a:gd name="connsiteX1" fmla="*/ 402220 w 609826"/>
                    <a:gd name="connsiteY1" fmla="*/ 0 h 2271640"/>
                    <a:gd name="connsiteX2" fmla="*/ 402220 w 609826"/>
                    <a:gd name="connsiteY2" fmla="*/ 556256 h 2271640"/>
                    <a:gd name="connsiteX3" fmla="*/ 609826 w 609826"/>
                    <a:gd name="connsiteY3" fmla="*/ 556256 h 2271640"/>
                    <a:gd name="connsiteX4" fmla="*/ 609826 w 609826"/>
                    <a:gd name="connsiteY4" fmla="*/ 2271640 h 2271640"/>
                    <a:gd name="connsiteX5" fmla="*/ 0 w 609826"/>
                    <a:gd name="connsiteY5" fmla="*/ 2271640 h 2271640"/>
                    <a:gd name="connsiteX6" fmla="*/ 0 w 609826"/>
                    <a:gd name="connsiteY6" fmla="*/ 556256 h 2271640"/>
                    <a:gd name="connsiteX7" fmla="*/ 200629 w 609826"/>
                    <a:gd name="connsiteY7" fmla="*/ 556256 h 22716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09826" h="2271640">
                      <a:moveTo>
                        <a:pt x="200629" y="0"/>
                      </a:moveTo>
                      <a:lnTo>
                        <a:pt x="402220" y="0"/>
                      </a:lnTo>
                      <a:lnTo>
                        <a:pt x="402220" y="556256"/>
                      </a:lnTo>
                      <a:lnTo>
                        <a:pt x="609826" y="556256"/>
                      </a:lnTo>
                      <a:lnTo>
                        <a:pt x="609826" y="2271640"/>
                      </a:lnTo>
                      <a:lnTo>
                        <a:pt x="0" y="2271640"/>
                      </a:lnTo>
                      <a:lnTo>
                        <a:pt x="0" y="556256"/>
                      </a:lnTo>
                      <a:lnTo>
                        <a:pt x="200629" y="556256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>
                    <a:defRPr/>
                  </a:pPr>
                  <a:endParaRPr lang="en-US" kern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207" name="Freeform 150"/>
              <p:cNvSpPr>
                <a:spLocks/>
              </p:cNvSpPr>
              <p:nvPr/>
            </p:nvSpPr>
            <p:spPr bwMode="auto">
              <a:xfrm>
                <a:off x="3925858" y="2518946"/>
                <a:ext cx="254527" cy="2545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8" name="Freeform 151"/>
              <p:cNvSpPr>
                <a:spLocks/>
              </p:cNvSpPr>
              <p:nvPr/>
            </p:nvSpPr>
            <p:spPr bwMode="auto">
              <a:xfrm>
                <a:off x="4327735" y="2518946"/>
                <a:ext cx="254527" cy="2545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09" name="Freeform 152"/>
              <p:cNvSpPr>
                <a:spLocks/>
              </p:cNvSpPr>
              <p:nvPr/>
            </p:nvSpPr>
            <p:spPr bwMode="auto">
              <a:xfrm>
                <a:off x="4702821" y="2518946"/>
                <a:ext cx="254527" cy="2545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0" name="Freeform 153"/>
              <p:cNvSpPr>
                <a:spLocks/>
              </p:cNvSpPr>
              <p:nvPr/>
            </p:nvSpPr>
            <p:spPr bwMode="auto">
              <a:xfrm>
                <a:off x="5118099" y="2518946"/>
                <a:ext cx="241127" cy="2545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1" name="Freeform 154"/>
              <p:cNvSpPr>
                <a:spLocks/>
              </p:cNvSpPr>
              <p:nvPr/>
            </p:nvSpPr>
            <p:spPr bwMode="auto">
              <a:xfrm>
                <a:off x="3925858" y="2907423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2" name="Freeform 155"/>
              <p:cNvSpPr>
                <a:spLocks/>
              </p:cNvSpPr>
              <p:nvPr/>
            </p:nvSpPr>
            <p:spPr bwMode="auto">
              <a:xfrm>
                <a:off x="4327735" y="2907423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3" name="Freeform 156"/>
              <p:cNvSpPr>
                <a:spLocks/>
              </p:cNvSpPr>
              <p:nvPr/>
            </p:nvSpPr>
            <p:spPr bwMode="auto">
              <a:xfrm>
                <a:off x="4702821" y="2907423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4" name="Freeform 157"/>
              <p:cNvSpPr>
                <a:spLocks/>
              </p:cNvSpPr>
              <p:nvPr/>
            </p:nvSpPr>
            <p:spPr bwMode="auto">
              <a:xfrm>
                <a:off x="5118099" y="2907423"/>
                <a:ext cx="2411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5" name="Freeform 158"/>
              <p:cNvSpPr>
                <a:spLocks/>
              </p:cNvSpPr>
              <p:nvPr/>
            </p:nvSpPr>
            <p:spPr bwMode="auto">
              <a:xfrm>
                <a:off x="3925858" y="3309301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6" name="Freeform 159"/>
              <p:cNvSpPr>
                <a:spLocks/>
              </p:cNvSpPr>
              <p:nvPr/>
            </p:nvSpPr>
            <p:spPr bwMode="auto">
              <a:xfrm>
                <a:off x="4327735" y="3309301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7" name="Freeform 160"/>
              <p:cNvSpPr>
                <a:spLocks/>
              </p:cNvSpPr>
              <p:nvPr/>
            </p:nvSpPr>
            <p:spPr bwMode="auto">
              <a:xfrm>
                <a:off x="4702821" y="3309301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8" name="Freeform 161"/>
              <p:cNvSpPr>
                <a:spLocks/>
              </p:cNvSpPr>
              <p:nvPr/>
            </p:nvSpPr>
            <p:spPr bwMode="auto">
              <a:xfrm>
                <a:off x="5118099" y="3309301"/>
                <a:ext cx="2411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19" name="Freeform 162"/>
              <p:cNvSpPr>
                <a:spLocks/>
              </p:cNvSpPr>
              <p:nvPr/>
            </p:nvSpPr>
            <p:spPr bwMode="auto">
              <a:xfrm>
                <a:off x="3925858" y="3697787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0" name="Freeform 163"/>
              <p:cNvSpPr>
                <a:spLocks/>
              </p:cNvSpPr>
              <p:nvPr/>
            </p:nvSpPr>
            <p:spPr bwMode="auto">
              <a:xfrm>
                <a:off x="4327735" y="3697787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1" name="Freeform 164"/>
              <p:cNvSpPr>
                <a:spLocks/>
              </p:cNvSpPr>
              <p:nvPr/>
            </p:nvSpPr>
            <p:spPr bwMode="auto">
              <a:xfrm>
                <a:off x="4702821" y="3697787"/>
                <a:ext cx="2545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  <p:sp>
            <p:nvSpPr>
              <p:cNvPr id="222" name="Freeform 165"/>
              <p:cNvSpPr>
                <a:spLocks/>
              </p:cNvSpPr>
              <p:nvPr/>
            </p:nvSpPr>
            <p:spPr bwMode="auto">
              <a:xfrm>
                <a:off x="5118099" y="3697787"/>
                <a:ext cx="241127" cy="241127"/>
              </a:xfrm>
              <a:prstGeom prst="ellipse">
                <a:avLst/>
              </a:prstGeom>
              <a:grpFill/>
              <a:ln w="0">
                <a:noFill/>
                <a:prstDash val="solid"/>
                <a:round/>
                <a:headEnd/>
                <a:tailEnd/>
              </a:ln>
              <a:effec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kern="0"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205" name="Right Triangle 204"/>
            <p:cNvSpPr/>
            <p:nvPr/>
          </p:nvSpPr>
          <p:spPr>
            <a:xfrm>
              <a:off x="5798344" y="1438275"/>
              <a:ext cx="442436" cy="466725"/>
            </a:xfrm>
            <a:prstGeom prst="rtTriangle">
              <a:avLst/>
            </a:prstGeom>
            <a:grpFill/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>
                <a:defRPr/>
              </a:pPr>
              <a:endParaRPr lang="en-US" kern="0">
                <a:solidFill>
                  <a:prstClr val="white"/>
                </a:solidFill>
              </a:endParaRPr>
            </a:p>
          </p:txBody>
        </p:sp>
      </p:grpSp>
      <p:sp>
        <p:nvSpPr>
          <p:cNvPr id="225" name="Freeform 224"/>
          <p:cNvSpPr/>
          <p:nvPr/>
        </p:nvSpPr>
        <p:spPr>
          <a:xfrm>
            <a:off x="3967061" y="1481857"/>
            <a:ext cx="591085" cy="568616"/>
          </a:xfrm>
          <a:custGeom>
            <a:avLst/>
            <a:gdLst>
              <a:gd name="connsiteX0" fmla="*/ 2009831 w 2210046"/>
              <a:gd name="connsiteY0" fmla="*/ 1117832 h 2208421"/>
              <a:gd name="connsiteX1" fmla="*/ 2210046 w 2210046"/>
              <a:gd name="connsiteY1" fmla="*/ 1117832 h 2208421"/>
              <a:gd name="connsiteX2" fmla="*/ 2205669 w 2210046"/>
              <a:gd name="connsiteY2" fmla="*/ 1210283 h 2208421"/>
              <a:gd name="connsiteX3" fmla="*/ 1218071 w 2210046"/>
              <a:gd name="connsiteY3" fmla="*/ 2204170 h 2208421"/>
              <a:gd name="connsiteX4" fmla="*/ 1133886 w 2210046"/>
              <a:gd name="connsiteY4" fmla="*/ 2208421 h 2208421"/>
              <a:gd name="connsiteX5" fmla="*/ 1133886 w 2210046"/>
              <a:gd name="connsiteY5" fmla="*/ 2008848 h 2208421"/>
              <a:gd name="connsiteX6" fmla="*/ 1197666 w 2210046"/>
              <a:gd name="connsiteY6" fmla="*/ 2005627 h 2208421"/>
              <a:gd name="connsiteX7" fmla="*/ 1994905 w 2210046"/>
              <a:gd name="connsiteY7" fmla="*/ 1275736 h 2208421"/>
              <a:gd name="connsiteX8" fmla="*/ 1729508 w 2210046"/>
              <a:gd name="connsiteY8" fmla="*/ 1117832 h 2208421"/>
              <a:gd name="connsiteX9" fmla="*/ 1923192 w 2210046"/>
              <a:gd name="connsiteY9" fmla="*/ 1117832 h 2208421"/>
              <a:gd name="connsiteX10" fmla="*/ 1911597 w 2210046"/>
              <a:gd name="connsiteY10" fmla="*/ 1249251 h 2208421"/>
              <a:gd name="connsiteX11" fmla="*/ 1270155 w 2210046"/>
              <a:gd name="connsiteY11" fmla="*/ 1906932 h 2208421"/>
              <a:gd name="connsiteX12" fmla="*/ 1133886 w 2210046"/>
              <a:gd name="connsiteY12" fmla="*/ 1920669 h 2208421"/>
              <a:gd name="connsiteX13" fmla="*/ 1133886 w 2210046"/>
              <a:gd name="connsiteY13" fmla="*/ 1726987 h 2208421"/>
              <a:gd name="connsiteX14" fmla="*/ 1231120 w 2210046"/>
              <a:gd name="connsiteY14" fmla="*/ 1717184 h 2208421"/>
              <a:gd name="connsiteX15" fmla="*/ 1720938 w 2210046"/>
              <a:gd name="connsiteY15" fmla="*/ 1214966 h 2208421"/>
              <a:gd name="connsiteX16" fmla="*/ 1451055 w 2210046"/>
              <a:gd name="connsiteY16" fmla="*/ 1117832 h 2208421"/>
              <a:gd name="connsiteX17" fmla="*/ 1654165 w 2210046"/>
              <a:gd name="connsiteY17" fmla="*/ 1117832 h 2208421"/>
              <a:gd name="connsiteX18" fmla="*/ 1646771 w 2210046"/>
              <a:gd name="connsiteY18" fmla="*/ 1201630 h 2208421"/>
              <a:gd name="connsiteX19" fmla="*/ 1215936 w 2210046"/>
              <a:gd name="connsiteY19" fmla="*/ 1643372 h 2208421"/>
              <a:gd name="connsiteX20" fmla="*/ 1133886 w 2210046"/>
              <a:gd name="connsiteY20" fmla="*/ 1651644 h 2208421"/>
              <a:gd name="connsiteX21" fmla="*/ 1133886 w 2210046"/>
              <a:gd name="connsiteY21" fmla="*/ 1448534 h 2208421"/>
              <a:gd name="connsiteX22" fmla="*/ 1175002 w 2210046"/>
              <a:gd name="connsiteY22" fmla="*/ 1444389 h 2208421"/>
              <a:gd name="connsiteX23" fmla="*/ 1446834 w 2210046"/>
              <a:gd name="connsiteY23" fmla="*/ 1165676 h 2208421"/>
              <a:gd name="connsiteX24" fmla="*/ 555879 w 2210046"/>
              <a:gd name="connsiteY24" fmla="*/ 1117832 h 2208421"/>
              <a:gd name="connsiteX25" fmla="*/ 758989 w 2210046"/>
              <a:gd name="connsiteY25" fmla="*/ 1117832 h 2208421"/>
              <a:gd name="connsiteX26" fmla="*/ 763211 w 2210046"/>
              <a:gd name="connsiteY26" fmla="*/ 1165676 h 2208421"/>
              <a:gd name="connsiteX27" fmla="*/ 1035042 w 2210046"/>
              <a:gd name="connsiteY27" fmla="*/ 1444389 h 2208421"/>
              <a:gd name="connsiteX28" fmla="*/ 1076160 w 2210046"/>
              <a:gd name="connsiteY28" fmla="*/ 1448534 h 2208421"/>
              <a:gd name="connsiteX29" fmla="*/ 1076160 w 2210046"/>
              <a:gd name="connsiteY29" fmla="*/ 1651644 h 2208421"/>
              <a:gd name="connsiteX30" fmla="*/ 994109 w 2210046"/>
              <a:gd name="connsiteY30" fmla="*/ 1643372 h 2208421"/>
              <a:gd name="connsiteX31" fmla="*/ 563273 w 2210046"/>
              <a:gd name="connsiteY31" fmla="*/ 1201630 h 2208421"/>
              <a:gd name="connsiteX32" fmla="*/ 286854 w 2210046"/>
              <a:gd name="connsiteY32" fmla="*/ 1117832 h 2208421"/>
              <a:gd name="connsiteX33" fmla="*/ 480536 w 2210046"/>
              <a:gd name="connsiteY33" fmla="*/ 1117832 h 2208421"/>
              <a:gd name="connsiteX34" fmla="*/ 489107 w 2210046"/>
              <a:gd name="connsiteY34" fmla="*/ 1214966 h 2208421"/>
              <a:gd name="connsiteX35" fmla="*/ 978924 w 2210046"/>
              <a:gd name="connsiteY35" fmla="*/ 1717184 h 2208421"/>
              <a:gd name="connsiteX36" fmla="*/ 1076160 w 2210046"/>
              <a:gd name="connsiteY36" fmla="*/ 1726987 h 2208421"/>
              <a:gd name="connsiteX37" fmla="*/ 1076160 w 2210046"/>
              <a:gd name="connsiteY37" fmla="*/ 1920669 h 2208421"/>
              <a:gd name="connsiteX38" fmla="*/ 939891 w 2210046"/>
              <a:gd name="connsiteY38" fmla="*/ 1906932 h 2208421"/>
              <a:gd name="connsiteX39" fmla="*/ 298450 w 2210046"/>
              <a:gd name="connsiteY39" fmla="*/ 1249251 h 2208421"/>
              <a:gd name="connsiteX40" fmla="*/ 0 w 2210046"/>
              <a:gd name="connsiteY40" fmla="*/ 1117832 h 2208421"/>
              <a:gd name="connsiteX41" fmla="*/ 200216 w 2210046"/>
              <a:gd name="connsiteY41" fmla="*/ 1117832 h 2208421"/>
              <a:gd name="connsiteX42" fmla="*/ 215141 w 2210046"/>
              <a:gd name="connsiteY42" fmla="*/ 1275736 h 2208421"/>
              <a:gd name="connsiteX43" fmla="*/ 1012380 w 2210046"/>
              <a:gd name="connsiteY43" fmla="*/ 2005627 h 2208421"/>
              <a:gd name="connsiteX44" fmla="*/ 1076160 w 2210046"/>
              <a:gd name="connsiteY44" fmla="*/ 2008848 h 2208421"/>
              <a:gd name="connsiteX45" fmla="*/ 1076160 w 2210046"/>
              <a:gd name="connsiteY45" fmla="*/ 2208421 h 2208421"/>
              <a:gd name="connsiteX46" fmla="*/ 991975 w 2210046"/>
              <a:gd name="connsiteY46" fmla="*/ 2204170 h 2208421"/>
              <a:gd name="connsiteX47" fmla="*/ 4377 w 2210046"/>
              <a:gd name="connsiteY47" fmla="*/ 1210283 h 2208421"/>
              <a:gd name="connsiteX48" fmla="*/ 1105023 w 2210046"/>
              <a:gd name="connsiteY48" fmla="*/ 887238 h 2208421"/>
              <a:gd name="connsiteX49" fmla="*/ 1324166 w 2210046"/>
              <a:gd name="connsiteY49" fmla="*/ 1104211 h 2208421"/>
              <a:gd name="connsiteX50" fmla="*/ 1105023 w 2210046"/>
              <a:gd name="connsiteY50" fmla="*/ 1321184 h 2208421"/>
              <a:gd name="connsiteX51" fmla="*/ 885880 w 2210046"/>
              <a:gd name="connsiteY51" fmla="*/ 1104211 h 2208421"/>
              <a:gd name="connsiteX52" fmla="*/ 1105023 w 2210046"/>
              <a:gd name="connsiteY52" fmla="*/ 887238 h 2208421"/>
              <a:gd name="connsiteX53" fmla="*/ 1133886 w 2210046"/>
              <a:gd name="connsiteY53" fmla="*/ 556775 h 2208421"/>
              <a:gd name="connsiteX54" fmla="*/ 1215936 w 2210046"/>
              <a:gd name="connsiteY54" fmla="*/ 565046 h 2208421"/>
              <a:gd name="connsiteX55" fmla="*/ 1646771 w 2210046"/>
              <a:gd name="connsiteY55" fmla="*/ 1006789 h 2208421"/>
              <a:gd name="connsiteX56" fmla="*/ 1651476 w 2210046"/>
              <a:gd name="connsiteY56" fmla="*/ 1060106 h 2208421"/>
              <a:gd name="connsiteX57" fmla="*/ 1448366 w 2210046"/>
              <a:gd name="connsiteY57" fmla="*/ 1060106 h 2208421"/>
              <a:gd name="connsiteX58" fmla="*/ 1446834 w 2210046"/>
              <a:gd name="connsiteY58" fmla="*/ 1042743 h 2208421"/>
              <a:gd name="connsiteX59" fmla="*/ 1175002 w 2210046"/>
              <a:gd name="connsiteY59" fmla="*/ 764030 h 2208421"/>
              <a:gd name="connsiteX60" fmla="*/ 1133886 w 2210046"/>
              <a:gd name="connsiteY60" fmla="*/ 759885 h 2208421"/>
              <a:gd name="connsiteX61" fmla="*/ 1076160 w 2210046"/>
              <a:gd name="connsiteY61" fmla="*/ 556775 h 2208421"/>
              <a:gd name="connsiteX62" fmla="*/ 1076160 w 2210046"/>
              <a:gd name="connsiteY62" fmla="*/ 759885 h 2208421"/>
              <a:gd name="connsiteX63" fmla="*/ 1035042 w 2210046"/>
              <a:gd name="connsiteY63" fmla="*/ 764030 h 2208421"/>
              <a:gd name="connsiteX64" fmla="*/ 763211 w 2210046"/>
              <a:gd name="connsiteY64" fmla="*/ 1042743 h 2208421"/>
              <a:gd name="connsiteX65" fmla="*/ 761679 w 2210046"/>
              <a:gd name="connsiteY65" fmla="*/ 1060106 h 2208421"/>
              <a:gd name="connsiteX66" fmla="*/ 558569 w 2210046"/>
              <a:gd name="connsiteY66" fmla="*/ 1060106 h 2208421"/>
              <a:gd name="connsiteX67" fmla="*/ 563273 w 2210046"/>
              <a:gd name="connsiteY67" fmla="*/ 1006789 h 2208421"/>
              <a:gd name="connsiteX68" fmla="*/ 994109 w 2210046"/>
              <a:gd name="connsiteY68" fmla="*/ 565046 h 2208421"/>
              <a:gd name="connsiteX69" fmla="*/ 1133886 w 2210046"/>
              <a:gd name="connsiteY69" fmla="*/ 287750 h 2208421"/>
              <a:gd name="connsiteX70" fmla="*/ 1270155 w 2210046"/>
              <a:gd name="connsiteY70" fmla="*/ 301487 h 2208421"/>
              <a:gd name="connsiteX71" fmla="*/ 1911597 w 2210046"/>
              <a:gd name="connsiteY71" fmla="*/ 959167 h 2208421"/>
              <a:gd name="connsiteX72" fmla="*/ 1920503 w 2210046"/>
              <a:gd name="connsiteY72" fmla="*/ 1060106 h 2208421"/>
              <a:gd name="connsiteX73" fmla="*/ 1726819 w 2210046"/>
              <a:gd name="connsiteY73" fmla="*/ 1060106 h 2208421"/>
              <a:gd name="connsiteX74" fmla="*/ 1720938 w 2210046"/>
              <a:gd name="connsiteY74" fmla="*/ 993452 h 2208421"/>
              <a:gd name="connsiteX75" fmla="*/ 1231120 w 2210046"/>
              <a:gd name="connsiteY75" fmla="*/ 491234 h 2208421"/>
              <a:gd name="connsiteX76" fmla="*/ 1133886 w 2210046"/>
              <a:gd name="connsiteY76" fmla="*/ 481432 h 2208421"/>
              <a:gd name="connsiteX77" fmla="*/ 1076160 w 2210046"/>
              <a:gd name="connsiteY77" fmla="*/ 287750 h 2208421"/>
              <a:gd name="connsiteX78" fmla="*/ 1076160 w 2210046"/>
              <a:gd name="connsiteY78" fmla="*/ 481432 h 2208421"/>
              <a:gd name="connsiteX79" fmla="*/ 978924 w 2210046"/>
              <a:gd name="connsiteY79" fmla="*/ 491234 h 2208421"/>
              <a:gd name="connsiteX80" fmla="*/ 489107 w 2210046"/>
              <a:gd name="connsiteY80" fmla="*/ 993452 h 2208421"/>
              <a:gd name="connsiteX81" fmla="*/ 483226 w 2210046"/>
              <a:gd name="connsiteY81" fmla="*/ 1060106 h 2208421"/>
              <a:gd name="connsiteX82" fmla="*/ 289544 w 2210046"/>
              <a:gd name="connsiteY82" fmla="*/ 1060106 h 2208421"/>
              <a:gd name="connsiteX83" fmla="*/ 298450 w 2210046"/>
              <a:gd name="connsiteY83" fmla="*/ 959167 h 2208421"/>
              <a:gd name="connsiteX84" fmla="*/ 939891 w 2210046"/>
              <a:gd name="connsiteY84" fmla="*/ 301487 h 2208421"/>
              <a:gd name="connsiteX85" fmla="*/ 1133886 w 2210046"/>
              <a:gd name="connsiteY85" fmla="*/ 0 h 2208421"/>
              <a:gd name="connsiteX86" fmla="*/ 1218071 w 2210046"/>
              <a:gd name="connsiteY86" fmla="*/ 4251 h 2208421"/>
              <a:gd name="connsiteX87" fmla="*/ 2205669 w 2210046"/>
              <a:gd name="connsiteY87" fmla="*/ 998138 h 2208421"/>
              <a:gd name="connsiteX88" fmla="*/ 2208603 w 2210046"/>
              <a:gd name="connsiteY88" fmla="*/ 1060106 h 2208421"/>
              <a:gd name="connsiteX89" fmla="*/ 2006949 w 2210046"/>
              <a:gd name="connsiteY89" fmla="*/ 1060106 h 2208421"/>
              <a:gd name="connsiteX90" fmla="*/ 1994905 w 2210046"/>
              <a:gd name="connsiteY90" fmla="*/ 932685 h 2208421"/>
              <a:gd name="connsiteX91" fmla="*/ 1197666 w 2210046"/>
              <a:gd name="connsiteY91" fmla="*/ 202793 h 2208421"/>
              <a:gd name="connsiteX92" fmla="*/ 1133886 w 2210046"/>
              <a:gd name="connsiteY92" fmla="*/ 199573 h 2208421"/>
              <a:gd name="connsiteX93" fmla="*/ 1076160 w 2210046"/>
              <a:gd name="connsiteY93" fmla="*/ 0 h 2208421"/>
              <a:gd name="connsiteX94" fmla="*/ 1076160 w 2210046"/>
              <a:gd name="connsiteY94" fmla="*/ 199573 h 2208421"/>
              <a:gd name="connsiteX95" fmla="*/ 1012380 w 2210046"/>
              <a:gd name="connsiteY95" fmla="*/ 202793 h 2208421"/>
              <a:gd name="connsiteX96" fmla="*/ 215141 w 2210046"/>
              <a:gd name="connsiteY96" fmla="*/ 932685 h 2208421"/>
              <a:gd name="connsiteX97" fmla="*/ 203097 w 2210046"/>
              <a:gd name="connsiteY97" fmla="*/ 1060106 h 2208421"/>
              <a:gd name="connsiteX98" fmla="*/ 1443 w 2210046"/>
              <a:gd name="connsiteY98" fmla="*/ 1060106 h 2208421"/>
              <a:gd name="connsiteX99" fmla="*/ 4377 w 2210046"/>
              <a:gd name="connsiteY99" fmla="*/ 998138 h 2208421"/>
              <a:gd name="connsiteX100" fmla="*/ 991975 w 2210046"/>
              <a:gd name="connsiteY100" fmla="*/ 4251 h 220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2210046" h="2208421">
                <a:moveTo>
                  <a:pt x="2009831" y="1117832"/>
                </a:moveTo>
                <a:lnTo>
                  <a:pt x="2210046" y="1117832"/>
                </a:lnTo>
                <a:lnTo>
                  <a:pt x="2205669" y="1210283"/>
                </a:lnTo>
                <a:cubicBezTo>
                  <a:pt x="2155828" y="1733929"/>
                  <a:pt x="1740766" y="2151088"/>
                  <a:pt x="1218071" y="2204170"/>
                </a:cubicBezTo>
                <a:lnTo>
                  <a:pt x="1133886" y="2208421"/>
                </a:lnTo>
                <a:lnTo>
                  <a:pt x="1133886" y="2008848"/>
                </a:lnTo>
                <a:lnTo>
                  <a:pt x="1197666" y="2005627"/>
                </a:lnTo>
                <a:cubicBezTo>
                  <a:pt x="1597457" y="1965026"/>
                  <a:pt x="1920413" y="1664520"/>
                  <a:pt x="1994905" y="1275736"/>
                </a:cubicBezTo>
                <a:close/>
                <a:moveTo>
                  <a:pt x="1729508" y="1117832"/>
                </a:moveTo>
                <a:lnTo>
                  <a:pt x="1923192" y="1117832"/>
                </a:lnTo>
                <a:lnTo>
                  <a:pt x="1911597" y="1249251"/>
                </a:lnTo>
                <a:cubicBezTo>
                  <a:pt x="1852733" y="1578791"/>
                  <a:pt x="1596858" y="1840079"/>
                  <a:pt x="1270155" y="1906932"/>
                </a:cubicBezTo>
                <a:lnTo>
                  <a:pt x="1133886" y="1920669"/>
                </a:lnTo>
                <a:lnTo>
                  <a:pt x="1133886" y="1726987"/>
                </a:lnTo>
                <a:lnTo>
                  <a:pt x="1231120" y="1717184"/>
                </a:lnTo>
                <a:cubicBezTo>
                  <a:pt x="1480597" y="1666134"/>
                  <a:pt x="1675988" y="1466609"/>
                  <a:pt x="1720938" y="1214966"/>
                </a:cubicBezTo>
                <a:close/>
                <a:moveTo>
                  <a:pt x="1451055" y="1117832"/>
                </a:moveTo>
                <a:lnTo>
                  <a:pt x="1654165" y="1117832"/>
                </a:lnTo>
                <a:lnTo>
                  <a:pt x="1646771" y="1201630"/>
                </a:lnTo>
                <a:cubicBezTo>
                  <a:pt x="1607234" y="1422971"/>
                  <a:pt x="1435371" y="1598470"/>
                  <a:pt x="1215936" y="1643372"/>
                </a:cubicBezTo>
                <a:lnTo>
                  <a:pt x="1133886" y="1651644"/>
                </a:lnTo>
                <a:lnTo>
                  <a:pt x="1133886" y="1448534"/>
                </a:lnTo>
                <a:lnTo>
                  <a:pt x="1175002" y="1444389"/>
                </a:lnTo>
                <a:cubicBezTo>
                  <a:pt x="1313454" y="1416058"/>
                  <a:pt x="1421888" y="1305329"/>
                  <a:pt x="1446834" y="1165676"/>
                </a:cubicBezTo>
                <a:close/>
                <a:moveTo>
                  <a:pt x="555879" y="1117832"/>
                </a:moveTo>
                <a:lnTo>
                  <a:pt x="758989" y="1117832"/>
                </a:lnTo>
                <a:lnTo>
                  <a:pt x="763211" y="1165676"/>
                </a:lnTo>
                <a:cubicBezTo>
                  <a:pt x="788156" y="1305329"/>
                  <a:pt x="896592" y="1416058"/>
                  <a:pt x="1035042" y="1444389"/>
                </a:cubicBezTo>
                <a:lnTo>
                  <a:pt x="1076160" y="1448534"/>
                </a:lnTo>
                <a:lnTo>
                  <a:pt x="1076160" y="1651644"/>
                </a:lnTo>
                <a:lnTo>
                  <a:pt x="994109" y="1643372"/>
                </a:lnTo>
                <a:cubicBezTo>
                  <a:pt x="774674" y="1598470"/>
                  <a:pt x="602810" y="1422971"/>
                  <a:pt x="563273" y="1201630"/>
                </a:cubicBezTo>
                <a:close/>
                <a:moveTo>
                  <a:pt x="286854" y="1117832"/>
                </a:moveTo>
                <a:lnTo>
                  <a:pt x="480536" y="1117832"/>
                </a:lnTo>
                <a:lnTo>
                  <a:pt x="489107" y="1214966"/>
                </a:lnTo>
                <a:cubicBezTo>
                  <a:pt x="534057" y="1466609"/>
                  <a:pt x="729449" y="1666134"/>
                  <a:pt x="978924" y="1717184"/>
                </a:cubicBezTo>
                <a:lnTo>
                  <a:pt x="1076160" y="1726987"/>
                </a:lnTo>
                <a:lnTo>
                  <a:pt x="1076160" y="1920669"/>
                </a:lnTo>
                <a:lnTo>
                  <a:pt x="939891" y="1906932"/>
                </a:lnTo>
                <a:cubicBezTo>
                  <a:pt x="613190" y="1840079"/>
                  <a:pt x="357314" y="1578791"/>
                  <a:pt x="298450" y="1249251"/>
                </a:cubicBezTo>
                <a:close/>
                <a:moveTo>
                  <a:pt x="0" y="1117832"/>
                </a:moveTo>
                <a:lnTo>
                  <a:pt x="200216" y="1117832"/>
                </a:lnTo>
                <a:lnTo>
                  <a:pt x="215141" y="1275736"/>
                </a:lnTo>
                <a:cubicBezTo>
                  <a:pt x="289634" y="1664520"/>
                  <a:pt x="612590" y="1965026"/>
                  <a:pt x="1012380" y="2005627"/>
                </a:cubicBezTo>
                <a:lnTo>
                  <a:pt x="1076160" y="2008848"/>
                </a:lnTo>
                <a:lnTo>
                  <a:pt x="1076160" y="2208421"/>
                </a:lnTo>
                <a:lnTo>
                  <a:pt x="991975" y="2204170"/>
                </a:lnTo>
                <a:cubicBezTo>
                  <a:pt x="469282" y="2151088"/>
                  <a:pt x="54219" y="1733929"/>
                  <a:pt x="4377" y="1210283"/>
                </a:cubicBezTo>
                <a:close/>
                <a:moveTo>
                  <a:pt x="1105023" y="887238"/>
                </a:moveTo>
                <a:cubicBezTo>
                  <a:pt x="1226052" y="887238"/>
                  <a:pt x="1324166" y="984380"/>
                  <a:pt x="1324166" y="1104211"/>
                </a:cubicBezTo>
                <a:cubicBezTo>
                  <a:pt x="1324166" y="1224042"/>
                  <a:pt x="1226052" y="1321184"/>
                  <a:pt x="1105023" y="1321184"/>
                </a:cubicBezTo>
                <a:cubicBezTo>
                  <a:pt x="983994" y="1321184"/>
                  <a:pt x="885880" y="1224042"/>
                  <a:pt x="885880" y="1104211"/>
                </a:cubicBezTo>
                <a:cubicBezTo>
                  <a:pt x="885880" y="984380"/>
                  <a:pt x="983994" y="887238"/>
                  <a:pt x="1105023" y="887238"/>
                </a:cubicBezTo>
                <a:close/>
                <a:moveTo>
                  <a:pt x="1133886" y="556775"/>
                </a:moveTo>
                <a:lnTo>
                  <a:pt x="1215936" y="565046"/>
                </a:lnTo>
                <a:cubicBezTo>
                  <a:pt x="1435371" y="609949"/>
                  <a:pt x="1607234" y="785448"/>
                  <a:pt x="1646771" y="1006789"/>
                </a:cubicBezTo>
                <a:lnTo>
                  <a:pt x="1651476" y="1060106"/>
                </a:lnTo>
                <a:lnTo>
                  <a:pt x="1448366" y="1060106"/>
                </a:lnTo>
                <a:lnTo>
                  <a:pt x="1446834" y="1042743"/>
                </a:lnTo>
                <a:cubicBezTo>
                  <a:pt x="1421888" y="903091"/>
                  <a:pt x="1313454" y="792361"/>
                  <a:pt x="1175002" y="764030"/>
                </a:cubicBezTo>
                <a:lnTo>
                  <a:pt x="1133886" y="759885"/>
                </a:lnTo>
                <a:close/>
                <a:moveTo>
                  <a:pt x="1076160" y="556775"/>
                </a:moveTo>
                <a:lnTo>
                  <a:pt x="1076160" y="759885"/>
                </a:lnTo>
                <a:lnTo>
                  <a:pt x="1035042" y="764030"/>
                </a:lnTo>
                <a:cubicBezTo>
                  <a:pt x="896592" y="792361"/>
                  <a:pt x="788156" y="903091"/>
                  <a:pt x="763211" y="1042743"/>
                </a:cubicBezTo>
                <a:lnTo>
                  <a:pt x="761679" y="1060106"/>
                </a:lnTo>
                <a:lnTo>
                  <a:pt x="558569" y="1060106"/>
                </a:lnTo>
                <a:lnTo>
                  <a:pt x="563273" y="1006789"/>
                </a:lnTo>
                <a:cubicBezTo>
                  <a:pt x="602810" y="785448"/>
                  <a:pt x="774674" y="609949"/>
                  <a:pt x="994109" y="565046"/>
                </a:cubicBezTo>
                <a:close/>
                <a:moveTo>
                  <a:pt x="1133886" y="287750"/>
                </a:moveTo>
                <a:lnTo>
                  <a:pt x="1270155" y="301487"/>
                </a:lnTo>
                <a:cubicBezTo>
                  <a:pt x="1596858" y="368340"/>
                  <a:pt x="1852733" y="629628"/>
                  <a:pt x="1911597" y="959167"/>
                </a:cubicBezTo>
                <a:lnTo>
                  <a:pt x="1920503" y="1060106"/>
                </a:lnTo>
                <a:lnTo>
                  <a:pt x="1726819" y="1060106"/>
                </a:lnTo>
                <a:lnTo>
                  <a:pt x="1720938" y="993452"/>
                </a:lnTo>
                <a:cubicBezTo>
                  <a:pt x="1675988" y="741810"/>
                  <a:pt x="1480597" y="542284"/>
                  <a:pt x="1231120" y="491234"/>
                </a:cubicBezTo>
                <a:lnTo>
                  <a:pt x="1133886" y="481432"/>
                </a:lnTo>
                <a:close/>
                <a:moveTo>
                  <a:pt x="1076160" y="287750"/>
                </a:moveTo>
                <a:lnTo>
                  <a:pt x="1076160" y="481432"/>
                </a:lnTo>
                <a:lnTo>
                  <a:pt x="978924" y="491234"/>
                </a:lnTo>
                <a:cubicBezTo>
                  <a:pt x="729449" y="542284"/>
                  <a:pt x="534057" y="741810"/>
                  <a:pt x="489107" y="993452"/>
                </a:cubicBezTo>
                <a:lnTo>
                  <a:pt x="483226" y="1060106"/>
                </a:lnTo>
                <a:lnTo>
                  <a:pt x="289544" y="1060106"/>
                </a:lnTo>
                <a:lnTo>
                  <a:pt x="298450" y="959167"/>
                </a:lnTo>
                <a:cubicBezTo>
                  <a:pt x="357314" y="629628"/>
                  <a:pt x="613190" y="368340"/>
                  <a:pt x="939891" y="301487"/>
                </a:cubicBezTo>
                <a:close/>
                <a:moveTo>
                  <a:pt x="1133886" y="0"/>
                </a:moveTo>
                <a:lnTo>
                  <a:pt x="1218071" y="4251"/>
                </a:lnTo>
                <a:cubicBezTo>
                  <a:pt x="1740766" y="57333"/>
                  <a:pt x="2155828" y="474492"/>
                  <a:pt x="2205669" y="998138"/>
                </a:cubicBezTo>
                <a:lnTo>
                  <a:pt x="2208603" y="1060106"/>
                </a:lnTo>
                <a:lnTo>
                  <a:pt x="2006949" y="1060106"/>
                </a:lnTo>
                <a:lnTo>
                  <a:pt x="1994905" y="932685"/>
                </a:lnTo>
                <a:cubicBezTo>
                  <a:pt x="1920413" y="543902"/>
                  <a:pt x="1597457" y="243394"/>
                  <a:pt x="1197666" y="202793"/>
                </a:cubicBezTo>
                <a:lnTo>
                  <a:pt x="1133886" y="199573"/>
                </a:lnTo>
                <a:close/>
                <a:moveTo>
                  <a:pt x="1076160" y="0"/>
                </a:moveTo>
                <a:lnTo>
                  <a:pt x="1076160" y="199573"/>
                </a:lnTo>
                <a:lnTo>
                  <a:pt x="1012380" y="202793"/>
                </a:lnTo>
                <a:cubicBezTo>
                  <a:pt x="612590" y="243394"/>
                  <a:pt x="289634" y="543902"/>
                  <a:pt x="215141" y="932685"/>
                </a:cubicBezTo>
                <a:lnTo>
                  <a:pt x="203097" y="1060106"/>
                </a:lnTo>
                <a:lnTo>
                  <a:pt x="1443" y="1060106"/>
                </a:lnTo>
                <a:lnTo>
                  <a:pt x="4377" y="998138"/>
                </a:lnTo>
                <a:cubicBezTo>
                  <a:pt x="54219" y="474492"/>
                  <a:pt x="469282" y="57333"/>
                  <a:pt x="991975" y="4251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10778836" y="6642556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Image source: Internet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3010557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" y="4191001"/>
            <a:ext cx="12192000" cy="2667000"/>
          </a:xfrm>
          <a:prstGeom prst="rect">
            <a:avLst/>
          </a:prstGeom>
          <a:solidFill>
            <a:schemeClr val="bg1">
              <a:lumMod val="9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96443" y="266595"/>
            <a:ext cx="11811000" cy="831273"/>
          </a:xfrm>
        </p:spPr>
        <p:txBody>
          <a:bodyPr/>
          <a:lstStyle/>
          <a:p>
            <a:r>
              <a:rPr lang="en-IN" dirty="0" smtClean="0"/>
              <a:t>Analogies 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461361" y="5951260"/>
            <a:ext cx="5269276" cy="297140"/>
          </a:xfrm>
          <a:prstGeom prst="ellipse">
            <a:avLst/>
          </a:prstGeom>
          <a:gradFill flip="none" rotWithShape="1">
            <a:gsLst>
              <a:gs pos="0">
                <a:schemeClr val="tx1">
                  <a:lumMod val="0"/>
                  <a:alpha val="26000"/>
                </a:schemeClr>
              </a:gs>
              <a:gs pos="70000">
                <a:schemeClr val="bg1">
                  <a:alpha val="0"/>
                  <a:lumMod val="0"/>
                  <a:lumOff val="100000"/>
                </a:schemeClr>
              </a:gs>
            </a:gsLst>
            <a:path path="shape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2" name="Group 23"/>
          <p:cNvGrpSpPr/>
          <p:nvPr/>
        </p:nvGrpSpPr>
        <p:grpSpPr>
          <a:xfrm>
            <a:off x="4292852" y="1274360"/>
            <a:ext cx="3606295" cy="4550350"/>
            <a:chOff x="3697288" y="414338"/>
            <a:chExt cx="4784725" cy="6038850"/>
          </a:xfrm>
          <a:scene3d>
            <a:camera prst="orthographicFront"/>
            <a:lightRig rig="threePt" dir="t"/>
          </a:scene3d>
        </p:grpSpPr>
        <p:sp>
          <p:nvSpPr>
            <p:cNvPr id="20" name="Freeform 15"/>
            <p:cNvSpPr>
              <a:spLocks/>
            </p:cNvSpPr>
            <p:nvPr/>
          </p:nvSpPr>
          <p:spPr bwMode="auto">
            <a:xfrm>
              <a:off x="6154738" y="414338"/>
              <a:ext cx="2327275" cy="4789488"/>
            </a:xfrm>
            <a:custGeom>
              <a:avLst/>
              <a:gdLst>
                <a:gd name="T0" fmla="*/ 510 w 1466"/>
                <a:gd name="T1" fmla="*/ 10 h 3017"/>
                <a:gd name="T2" fmla="*/ 594 w 1466"/>
                <a:gd name="T3" fmla="*/ 75 h 3017"/>
                <a:gd name="T4" fmla="*/ 660 w 1466"/>
                <a:gd name="T5" fmla="*/ 191 h 3017"/>
                <a:gd name="T6" fmla="*/ 703 w 1466"/>
                <a:gd name="T7" fmla="*/ 351 h 3017"/>
                <a:gd name="T8" fmla="*/ 716 w 1466"/>
                <a:gd name="T9" fmla="*/ 545 h 3017"/>
                <a:gd name="T10" fmla="*/ 694 w 1466"/>
                <a:gd name="T11" fmla="*/ 753 h 3017"/>
                <a:gd name="T12" fmla="*/ 634 w 1466"/>
                <a:gd name="T13" fmla="*/ 925 h 3017"/>
                <a:gd name="T14" fmla="*/ 550 w 1466"/>
                <a:gd name="T15" fmla="*/ 1070 h 3017"/>
                <a:gd name="T16" fmla="*/ 466 w 1466"/>
                <a:gd name="T17" fmla="*/ 1192 h 3017"/>
                <a:gd name="T18" fmla="*/ 399 w 1466"/>
                <a:gd name="T19" fmla="*/ 1297 h 3017"/>
                <a:gd name="T20" fmla="*/ 370 w 1466"/>
                <a:gd name="T21" fmla="*/ 1389 h 3017"/>
                <a:gd name="T22" fmla="*/ 397 w 1466"/>
                <a:gd name="T23" fmla="*/ 1465 h 3017"/>
                <a:gd name="T24" fmla="*/ 462 w 1466"/>
                <a:gd name="T25" fmla="*/ 1506 h 3017"/>
                <a:gd name="T26" fmla="*/ 557 w 1466"/>
                <a:gd name="T27" fmla="*/ 1523 h 3017"/>
                <a:gd name="T28" fmla="*/ 674 w 1466"/>
                <a:gd name="T29" fmla="*/ 1525 h 3017"/>
                <a:gd name="T30" fmla="*/ 806 w 1466"/>
                <a:gd name="T31" fmla="*/ 1520 h 3017"/>
                <a:gd name="T32" fmla="*/ 944 w 1466"/>
                <a:gd name="T33" fmla="*/ 1520 h 3017"/>
                <a:gd name="T34" fmla="*/ 1083 w 1466"/>
                <a:gd name="T35" fmla="*/ 1532 h 3017"/>
                <a:gd name="T36" fmla="*/ 1216 w 1466"/>
                <a:gd name="T37" fmla="*/ 1569 h 3017"/>
                <a:gd name="T38" fmla="*/ 1331 w 1466"/>
                <a:gd name="T39" fmla="*/ 1647 h 3017"/>
                <a:gd name="T40" fmla="*/ 1413 w 1466"/>
                <a:gd name="T41" fmla="*/ 1756 h 3017"/>
                <a:gd name="T42" fmla="*/ 1458 w 1466"/>
                <a:gd name="T43" fmla="*/ 1883 h 3017"/>
                <a:gd name="T44" fmla="*/ 1464 w 1466"/>
                <a:gd name="T45" fmla="*/ 2016 h 3017"/>
                <a:gd name="T46" fmla="*/ 1427 w 1466"/>
                <a:gd name="T47" fmla="*/ 2143 h 3017"/>
                <a:gd name="T48" fmla="*/ 1346 w 1466"/>
                <a:gd name="T49" fmla="*/ 2249 h 3017"/>
                <a:gd name="T50" fmla="*/ 1361 w 1466"/>
                <a:gd name="T51" fmla="*/ 2264 h 3017"/>
                <a:gd name="T52" fmla="*/ 1395 w 1466"/>
                <a:gd name="T53" fmla="*/ 2309 h 3017"/>
                <a:gd name="T54" fmla="*/ 1428 w 1466"/>
                <a:gd name="T55" fmla="*/ 2385 h 3017"/>
                <a:gd name="T56" fmla="*/ 1447 w 1466"/>
                <a:gd name="T57" fmla="*/ 2495 h 3017"/>
                <a:gd name="T58" fmla="*/ 1438 w 1466"/>
                <a:gd name="T59" fmla="*/ 2599 h 3017"/>
                <a:gd name="T60" fmla="*/ 896 w 1466"/>
                <a:gd name="T61" fmla="*/ 2690 h 3017"/>
                <a:gd name="T62" fmla="*/ 936 w 1466"/>
                <a:gd name="T63" fmla="*/ 2767 h 3017"/>
                <a:gd name="T64" fmla="*/ 941 w 1466"/>
                <a:gd name="T65" fmla="*/ 2849 h 3017"/>
                <a:gd name="T66" fmla="*/ 906 w 1466"/>
                <a:gd name="T67" fmla="*/ 2933 h 3017"/>
                <a:gd name="T68" fmla="*/ 855 w 1466"/>
                <a:gd name="T69" fmla="*/ 2983 h 3017"/>
                <a:gd name="T70" fmla="*/ 775 w 1466"/>
                <a:gd name="T71" fmla="*/ 3014 h 3017"/>
                <a:gd name="T72" fmla="*/ 675 w 1466"/>
                <a:gd name="T73" fmla="*/ 3004 h 3017"/>
                <a:gd name="T74" fmla="*/ 592 w 1466"/>
                <a:gd name="T75" fmla="*/ 2946 h 3017"/>
                <a:gd name="T76" fmla="*/ 549 w 1466"/>
                <a:gd name="T77" fmla="*/ 2854 h 3017"/>
                <a:gd name="T78" fmla="*/ 556 w 1466"/>
                <a:gd name="T79" fmla="*/ 2752 h 3017"/>
                <a:gd name="T80" fmla="*/ 613 w 1466"/>
                <a:gd name="T81" fmla="*/ 2669 h 3017"/>
                <a:gd name="T82" fmla="*/ 0 w 1466"/>
                <a:gd name="T83" fmla="*/ 2599 h 3017"/>
                <a:gd name="T84" fmla="*/ 67 w 1466"/>
                <a:gd name="T85" fmla="*/ 2123 h 3017"/>
                <a:gd name="T86" fmla="*/ 140 w 1466"/>
                <a:gd name="T87" fmla="*/ 2132 h 3017"/>
                <a:gd name="T88" fmla="*/ 257 w 1466"/>
                <a:gd name="T89" fmla="*/ 2106 h 3017"/>
                <a:gd name="T90" fmla="*/ 350 w 1466"/>
                <a:gd name="T91" fmla="*/ 2035 h 3017"/>
                <a:gd name="T92" fmla="*/ 406 w 1466"/>
                <a:gd name="T93" fmla="*/ 1932 h 3017"/>
                <a:gd name="T94" fmla="*/ 415 w 1466"/>
                <a:gd name="T95" fmla="*/ 1817 h 3017"/>
                <a:gd name="T96" fmla="*/ 383 w 1466"/>
                <a:gd name="T97" fmla="*/ 1720 h 3017"/>
                <a:gd name="T98" fmla="*/ 300 w 1466"/>
                <a:gd name="T99" fmla="*/ 1627 h 3017"/>
                <a:gd name="T100" fmla="*/ 183 w 1466"/>
                <a:gd name="T101" fmla="*/ 1578 h 3017"/>
                <a:gd name="T102" fmla="*/ 101 w 1466"/>
                <a:gd name="T103" fmla="*/ 1578 h 3017"/>
                <a:gd name="T104" fmla="*/ 0 w 1466"/>
                <a:gd name="T105" fmla="*/ 1613 h 3017"/>
                <a:gd name="T106" fmla="*/ 82 w 1466"/>
                <a:gd name="T107" fmla="*/ 659 h 3017"/>
                <a:gd name="T108" fmla="*/ 172 w 1466"/>
                <a:gd name="T109" fmla="*/ 440 h 3017"/>
                <a:gd name="T110" fmla="*/ 213 w 1466"/>
                <a:gd name="T111" fmla="*/ 247 h 3017"/>
                <a:gd name="T112" fmla="*/ 255 w 1466"/>
                <a:gd name="T113" fmla="*/ 119 h 3017"/>
                <a:gd name="T114" fmla="*/ 315 w 1466"/>
                <a:gd name="T115" fmla="*/ 41 h 3017"/>
                <a:gd name="T116" fmla="*/ 406 w 1466"/>
                <a:gd name="T117" fmla="*/ 4 h 3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466" h="3017">
                  <a:moveTo>
                    <a:pt x="447" y="0"/>
                  </a:moveTo>
                  <a:lnTo>
                    <a:pt x="479" y="1"/>
                  </a:lnTo>
                  <a:lnTo>
                    <a:pt x="510" y="10"/>
                  </a:lnTo>
                  <a:lnTo>
                    <a:pt x="540" y="25"/>
                  </a:lnTo>
                  <a:lnTo>
                    <a:pt x="568" y="47"/>
                  </a:lnTo>
                  <a:lnTo>
                    <a:pt x="594" y="75"/>
                  </a:lnTo>
                  <a:lnTo>
                    <a:pt x="619" y="108"/>
                  </a:lnTo>
                  <a:lnTo>
                    <a:pt x="641" y="148"/>
                  </a:lnTo>
                  <a:lnTo>
                    <a:pt x="660" y="191"/>
                  </a:lnTo>
                  <a:lnTo>
                    <a:pt x="678" y="240"/>
                  </a:lnTo>
                  <a:lnTo>
                    <a:pt x="693" y="293"/>
                  </a:lnTo>
                  <a:lnTo>
                    <a:pt x="703" y="351"/>
                  </a:lnTo>
                  <a:lnTo>
                    <a:pt x="711" y="412"/>
                  </a:lnTo>
                  <a:lnTo>
                    <a:pt x="716" y="477"/>
                  </a:lnTo>
                  <a:lnTo>
                    <a:pt x="716" y="545"/>
                  </a:lnTo>
                  <a:lnTo>
                    <a:pt x="712" y="615"/>
                  </a:lnTo>
                  <a:lnTo>
                    <a:pt x="705" y="688"/>
                  </a:lnTo>
                  <a:lnTo>
                    <a:pt x="694" y="753"/>
                  </a:lnTo>
                  <a:lnTo>
                    <a:pt x="678" y="813"/>
                  </a:lnTo>
                  <a:lnTo>
                    <a:pt x="657" y="870"/>
                  </a:lnTo>
                  <a:lnTo>
                    <a:pt x="634" y="925"/>
                  </a:lnTo>
                  <a:lnTo>
                    <a:pt x="607" y="975"/>
                  </a:lnTo>
                  <a:lnTo>
                    <a:pt x="579" y="1024"/>
                  </a:lnTo>
                  <a:lnTo>
                    <a:pt x="550" y="1070"/>
                  </a:lnTo>
                  <a:lnTo>
                    <a:pt x="522" y="1113"/>
                  </a:lnTo>
                  <a:lnTo>
                    <a:pt x="493" y="1154"/>
                  </a:lnTo>
                  <a:lnTo>
                    <a:pt x="466" y="1192"/>
                  </a:lnTo>
                  <a:lnTo>
                    <a:pt x="441" y="1229"/>
                  </a:lnTo>
                  <a:lnTo>
                    <a:pt x="418" y="1264"/>
                  </a:lnTo>
                  <a:lnTo>
                    <a:pt x="399" y="1297"/>
                  </a:lnTo>
                  <a:lnTo>
                    <a:pt x="384" y="1329"/>
                  </a:lnTo>
                  <a:lnTo>
                    <a:pt x="375" y="1359"/>
                  </a:lnTo>
                  <a:lnTo>
                    <a:pt x="370" y="1389"/>
                  </a:lnTo>
                  <a:lnTo>
                    <a:pt x="373" y="1416"/>
                  </a:lnTo>
                  <a:lnTo>
                    <a:pt x="383" y="1444"/>
                  </a:lnTo>
                  <a:lnTo>
                    <a:pt x="397" y="1465"/>
                  </a:lnTo>
                  <a:lnTo>
                    <a:pt x="414" y="1482"/>
                  </a:lnTo>
                  <a:lnTo>
                    <a:pt x="436" y="1496"/>
                  </a:lnTo>
                  <a:lnTo>
                    <a:pt x="462" y="1506"/>
                  </a:lnTo>
                  <a:lnTo>
                    <a:pt x="490" y="1515"/>
                  </a:lnTo>
                  <a:lnTo>
                    <a:pt x="523" y="1519"/>
                  </a:lnTo>
                  <a:lnTo>
                    <a:pt x="557" y="1523"/>
                  </a:lnTo>
                  <a:lnTo>
                    <a:pt x="594" y="1525"/>
                  </a:lnTo>
                  <a:lnTo>
                    <a:pt x="634" y="1525"/>
                  </a:lnTo>
                  <a:lnTo>
                    <a:pt x="674" y="1525"/>
                  </a:lnTo>
                  <a:lnTo>
                    <a:pt x="717" y="1524"/>
                  </a:lnTo>
                  <a:lnTo>
                    <a:pt x="761" y="1521"/>
                  </a:lnTo>
                  <a:lnTo>
                    <a:pt x="806" y="1520"/>
                  </a:lnTo>
                  <a:lnTo>
                    <a:pt x="852" y="1519"/>
                  </a:lnTo>
                  <a:lnTo>
                    <a:pt x="898" y="1519"/>
                  </a:lnTo>
                  <a:lnTo>
                    <a:pt x="944" y="1520"/>
                  </a:lnTo>
                  <a:lnTo>
                    <a:pt x="992" y="1521"/>
                  </a:lnTo>
                  <a:lnTo>
                    <a:pt x="1037" y="1526"/>
                  </a:lnTo>
                  <a:lnTo>
                    <a:pt x="1083" y="1532"/>
                  </a:lnTo>
                  <a:lnTo>
                    <a:pt x="1127" y="1541"/>
                  </a:lnTo>
                  <a:lnTo>
                    <a:pt x="1171" y="1551"/>
                  </a:lnTo>
                  <a:lnTo>
                    <a:pt x="1216" y="1569"/>
                  </a:lnTo>
                  <a:lnTo>
                    <a:pt x="1258" y="1591"/>
                  </a:lnTo>
                  <a:lnTo>
                    <a:pt x="1297" y="1617"/>
                  </a:lnTo>
                  <a:lnTo>
                    <a:pt x="1331" y="1647"/>
                  </a:lnTo>
                  <a:lnTo>
                    <a:pt x="1362" y="1681"/>
                  </a:lnTo>
                  <a:lnTo>
                    <a:pt x="1390" y="1717"/>
                  </a:lnTo>
                  <a:lnTo>
                    <a:pt x="1413" y="1756"/>
                  </a:lnTo>
                  <a:lnTo>
                    <a:pt x="1432" y="1796"/>
                  </a:lnTo>
                  <a:lnTo>
                    <a:pt x="1447" y="1839"/>
                  </a:lnTo>
                  <a:lnTo>
                    <a:pt x="1458" y="1883"/>
                  </a:lnTo>
                  <a:lnTo>
                    <a:pt x="1464" y="1927"/>
                  </a:lnTo>
                  <a:lnTo>
                    <a:pt x="1466" y="1972"/>
                  </a:lnTo>
                  <a:lnTo>
                    <a:pt x="1464" y="2016"/>
                  </a:lnTo>
                  <a:lnTo>
                    <a:pt x="1456" y="2059"/>
                  </a:lnTo>
                  <a:lnTo>
                    <a:pt x="1444" y="2101"/>
                  </a:lnTo>
                  <a:lnTo>
                    <a:pt x="1427" y="2143"/>
                  </a:lnTo>
                  <a:lnTo>
                    <a:pt x="1405" y="2181"/>
                  </a:lnTo>
                  <a:lnTo>
                    <a:pt x="1379" y="2217"/>
                  </a:lnTo>
                  <a:lnTo>
                    <a:pt x="1346" y="2249"/>
                  </a:lnTo>
                  <a:lnTo>
                    <a:pt x="1349" y="2251"/>
                  </a:lnTo>
                  <a:lnTo>
                    <a:pt x="1353" y="2256"/>
                  </a:lnTo>
                  <a:lnTo>
                    <a:pt x="1361" y="2264"/>
                  </a:lnTo>
                  <a:lnTo>
                    <a:pt x="1372" y="2275"/>
                  </a:lnTo>
                  <a:lnTo>
                    <a:pt x="1382" y="2290"/>
                  </a:lnTo>
                  <a:lnTo>
                    <a:pt x="1395" y="2309"/>
                  </a:lnTo>
                  <a:lnTo>
                    <a:pt x="1406" y="2331"/>
                  </a:lnTo>
                  <a:lnTo>
                    <a:pt x="1418" y="2356"/>
                  </a:lnTo>
                  <a:lnTo>
                    <a:pt x="1428" y="2385"/>
                  </a:lnTo>
                  <a:lnTo>
                    <a:pt x="1438" y="2419"/>
                  </a:lnTo>
                  <a:lnTo>
                    <a:pt x="1443" y="2454"/>
                  </a:lnTo>
                  <a:lnTo>
                    <a:pt x="1447" y="2495"/>
                  </a:lnTo>
                  <a:lnTo>
                    <a:pt x="1446" y="2539"/>
                  </a:lnTo>
                  <a:lnTo>
                    <a:pt x="1443" y="2570"/>
                  </a:lnTo>
                  <a:lnTo>
                    <a:pt x="1438" y="2599"/>
                  </a:lnTo>
                  <a:lnTo>
                    <a:pt x="795" y="2599"/>
                  </a:lnTo>
                  <a:lnTo>
                    <a:pt x="875" y="2669"/>
                  </a:lnTo>
                  <a:lnTo>
                    <a:pt x="896" y="2690"/>
                  </a:lnTo>
                  <a:lnTo>
                    <a:pt x="913" y="2714"/>
                  </a:lnTo>
                  <a:lnTo>
                    <a:pt x="927" y="2740"/>
                  </a:lnTo>
                  <a:lnTo>
                    <a:pt x="936" y="2767"/>
                  </a:lnTo>
                  <a:lnTo>
                    <a:pt x="942" y="2796"/>
                  </a:lnTo>
                  <a:lnTo>
                    <a:pt x="943" y="2817"/>
                  </a:lnTo>
                  <a:lnTo>
                    <a:pt x="941" y="2849"/>
                  </a:lnTo>
                  <a:lnTo>
                    <a:pt x="934" y="2879"/>
                  </a:lnTo>
                  <a:lnTo>
                    <a:pt x="921" y="2907"/>
                  </a:lnTo>
                  <a:lnTo>
                    <a:pt x="906" y="2933"/>
                  </a:lnTo>
                  <a:lnTo>
                    <a:pt x="885" y="2958"/>
                  </a:lnTo>
                  <a:lnTo>
                    <a:pt x="878" y="2965"/>
                  </a:lnTo>
                  <a:lnTo>
                    <a:pt x="855" y="2983"/>
                  </a:lnTo>
                  <a:lnTo>
                    <a:pt x="830" y="2997"/>
                  </a:lnTo>
                  <a:lnTo>
                    <a:pt x="802" y="3009"/>
                  </a:lnTo>
                  <a:lnTo>
                    <a:pt x="775" y="3014"/>
                  </a:lnTo>
                  <a:lnTo>
                    <a:pt x="745" y="3017"/>
                  </a:lnTo>
                  <a:lnTo>
                    <a:pt x="709" y="3013"/>
                  </a:lnTo>
                  <a:lnTo>
                    <a:pt x="675" y="3004"/>
                  </a:lnTo>
                  <a:lnTo>
                    <a:pt x="644" y="2990"/>
                  </a:lnTo>
                  <a:lnTo>
                    <a:pt x="616" y="2970"/>
                  </a:lnTo>
                  <a:lnTo>
                    <a:pt x="592" y="2946"/>
                  </a:lnTo>
                  <a:lnTo>
                    <a:pt x="572" y="2918"/>
                  </a:lnTo>
                  <a:lnTo>
                    <a:pt x="559" y="2887"/>
                  </a:lnTo>
                  <a:lnTo>
                    <a:pt x="549" y="2854"/>
                  </a:lnTo>
                  <a:lnTo>
                    <a:pt x="546" y="2819"/>
                  </a:lnTo>
                  <a:lnTo>
                    <a:pt x="548" y="2786"/>
                  </a:lnTo>
                  <a:lnTo>
                    <a:pt x="556" y="2752"/>
                  </a:lnTo>
                  <a:lnTo>
                    <a:pt x="570" y="2722"/>
                  </a:lnTo>
                  <a:lnTo>
                    <a:pt x="589" y="2694"/>
                  </a:lnTo>
                  <a:lnTo>
                    <a:pt x="613" y="2669"/>
                  </a:lnTo>
                  <a:lnTo>
                    <a:pt x="626" y="2658"/>
                  </a:lnTo>
                  <a:lnTo>
                    <a:pt x="626" y="2599"/>
                  </a:lnTo>
                  <a:lnTo>
                    <a:pt x="0" y="2599"/>
                  </a:lnTo>
                  <a:lnTo>
                    <a:pt x="0" y="2095"/>
                  </a:lnTo>
                  <a:lnTo>
                    <a:pt x="32" y="2111"/>
                  </a:lnTo>
                  <a:lnTo>
                    <a:pt x="67" y="2123"/>
                  </a:lnTo>
                  <a:lnTo>
                    <a:pt x="102" y="2130"/>
                  </a:lnTo>
                  <a:lnTo>
                    <a:pt x="139" y="2132"/>
                  </a:lnTo>
                  <a:lnTo>
                    <a:pt x="140" y="2132"/>
                  </a:lnTo>
                  <a:lnTo>
                    <a:pt x="181" y="2129"/>
                  </a:lnTo>
                  <a:lnTo>
                    <a:pt x="220" y="2121"/>
                  </a:lnTo>
                  <a:lnTo>
                    <a:pt x="257" y="2106"/>
                  </a:lnTo>
                  <a:lnTo>
                    <a:pt x="292" y="2087"/>
                  </a:lnTo>
                  <a:lnTo>
                    <a:pt x="323" y="2063"/>
                  </a:lnTo>
                  <a:lnTo>
                    <a:pt x="350" y="2035"/>
                  </a:lnTo>
                  <a:lnTo>
                    <a:pt x="374" y="2004"/>
                  </a:lnTo>
                  <a:lnTo>
                    <a:pt x="392" y="1971"/>
                  </a:lnTo>
                  <a:lnTo>
                    <a:pt x="406" y="1932"/>
                  </a:lnTo>
                  <a:lnTo>
                    <a:pt x="414" y="1893"/>
                  </a:lnTo>
                  <a:lnTo>
                    <a:pt x="418" y="1853"/>
                  </a:lnTo>
                  <a:lnTo>
                    <a:pt x="415" y="1817"/>
                  </a:lnTo>
                  <a:lnTo>
                    <a:pt x="408" y="1784"/>
                  </a:lnTo>
                  <a:lnTo>
                    <a:pt x="398" y="1750"/>
                  </a:lnTo>
                  <a:lnTo>
                    <a:pt x="383" y="1720"/>
                  </a:lnTo>
                  <a:lnTo>
                    <a:pt x="360" y="1684"/>
                  </a:lnTo>
                  <a:lnTo>
                    <a:pt x="332" y="1653"/>
                  </a:lnTo>
                  <a:lnTo>
                    <a:pt x="300" y="1627"/>
                  </a:lnTo>
                  <a:lnTo>
                    <a:pt x="264" y="1605"/>
                  </a:lnTo>
                  <a:lnTo>
                    <a:pt x="225" y="1588"/>
                  </a:lnTo>
                  <a:lnTo>
                    <a:pt x="183" y="1578"/>
                  </a:lnTo>
                  <a:lnTo>
                    <a:pt x="139" y="1575"/>
                  </a:lnTo>
                  <a:lnTo>
                    <a:pt x="138" y="1575"/>
                  </a:lnTo>
                  <a:lnTo>
                    <a:pt x="101" y="1578"/>
                  </a:lnTo>
                  <a:lnTo>
                    <a:pt x="65" y="1585"/>
                  </a:lnTo>
                  <a:lnTo>
                    <a:pt x="32" y="1597"/>
                  </a:lnTo>
                  <a:lnTo>
                    <a:pt x="0" y="1613"/>
                  </a:lnTo>
                  <a:lnTo>
                    <a:pt x="0" y="791"/>
                  </a:lnTo>
                  <a:lnTo>
                    <a:pt x="42" y="727"/>
                  </a:lnTo>
                  <a:lnTo>
                    <a:pt x="82" y="659"/>
                  </a:lnTo>
                  <a:lnTo>
                    <a:pt x="116" y="589"/>
                  </a:lnTo>
                  <a:lnTo>
                    <a:pt x="147" y="515"/>
                  </a:lnTo>
                  <a:lnTo>
                    <a:pt x="172" y="440"/>
                  </a:lnTo>
                  <a:lnTo>
                    <a:pt x="189" y="363"/>
                  </a:lnTo>
                  <a:lnTo>
                    <a:pt x="202" y="301"/>
                  </a:lnTo>
                  <a:lnTo>
                    <a:pt x="213" y="247"/>
                  </a:lnTo>
                  <a:lnTo>
                    <a:pt x="226" y="198"/>
                  </a:lnTo>
                  <a:lnTo>
                    <a:pt x="240" y="156"/>
                  </a:lnTo>
                  <a:lnTo>
                    <a:pt x="255" y="119"/>
                  </a:lnTo>
                  <a:lnTo>
                    <a:pt x="272" y="89"/>
                  </a:lnTo>
                  <a:lnTo>
                    <a:pt x="292" y="62"/>
                  </a:lnTo>
                  <a:lnTo>
                    <a:pt x="315" y="41"/>
                  </a:lnTo>
                  <a:lnTo>
                    <a:pt x="341" y="25"/>
                  </a:lnTo>
                  <a:lnTo>
                    <a:pt x="371" y="12"/>
                  </a:lnTo>
                  <a:lnTo>
                    <a:pt x="406" y="4"/>
                  </a:lnTo>
                  <a:lnTo>
                    <a:pt x="447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2">
                    <a:lumMod val="65000"/>
                  </a:schemeClr>
                </a:gs>
                <a:gs pos="0">
                  <a:schemeClr val="accent2">
                    <a:lumMod val="96000"/>
                  </a:schemeClr>
                </a:gs>
              </a:gsLst>
              <a:lin ang="13500000" scaled="1"/>
              <a:tileRect/>
            </a:gradFill>
            <a:ln w="38100">
              <a:solidFill>
                <a:schemeClr val="accent2"/>
              </a:solidFill>
              <a:prstDash val="solid"/>
              <a:round/>
              <a:headEnd/>
              <a:tailEnd/>
            </a:ln>
            <a:sp3d prstMaterial="matte">
              <a:bevelB w="0" h="25400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1" name="Freeform 16"/>
            <p:cNvSpPr>
              <a:spLocks/>
            </p:cNvSpPr>
            <p:nvPr/>
          </p:nvSpPr>
          <p:spPr bwMode="auto">
            <a:xfrm>
              <a:off x="3697288" y="4002088"/>
              <a:ext cx="2328863" cy="2451100"/>
            </a:xfrm>
            <a:custGeom>
              <a:avLst/>
              <a:gdLst>
                <a:gd name="T0" fmla="*/ 722 w 1467"/>
                <a:gd name="T1" fmla="*/ 0 h 1544"/>
                <a:gd name="T2" fmla="*/ 791 w 1467"/>
                <a:gd name="T3" fmla="*/ 13 h 1544"/>
                <a:gd name="T4" fmla="*/ 850 w 1467"/>
                <a:gd name="T5" fmla="*/ 47 h 1544"/>
                <a:gd name="T6" fmla="*/ 894 w 1467"/>
                <a:gd name="T7" fmla="*/ 99 h 1544"/>
                <a:gd name="T8" fmla="*/ 917 w 1467"/>
                <a:gd name="T9" fmla="*/ 162 h 1544"/>
                <a:gd name="T10" fmla="*/ 918 w 1467"/>
                <a:gd name="T11" fmla="*/ 231 h 1544"/>
                <a:gd name="T12" fmla="*/ 896 w 1467"/>
                <a:gd name="T13" fmla="*/ 295 h 1544"/>
                <a:gd name="T14" fmla="*/ 853 w 1467"/>
                <a:gd name="T15" fmla="*/ 347 h 1544"/>
                <a:gd name="T16" fmla="*/ 841 w 1467"/>
                <a:gd name="T17" fmla="*/ 418 h 1544"/>
                <a:gd name="T18" fmla="*/ 1467 w 1467"/>
                <a:gd name="T19" fmla="*/ 922 h 1544"/>
                <a:gd name="T20" fmla="*/ 1400 w 1467"/>
                <a:gd name="T21" fmla="*/ 894 h 1544"/>
                <a:gd name="T22" fmla="*/ 1327 w 1467"/>
                <a:gd name="T23" fmla="*/ 885 h 1544"/>
                <a:gd name="T24" fmla="*/ 1285 w 1467"/>
                <a:gd name="T25" fmla="*/ 888 h 1544"/>
                <a:gd name="T26" fmla="*/ 1209 w 1467"/>
                <a:gd name="T27" fmla="*/ 911 h 1544"/>
                <a:gd name="T28" fmla="*/ 1143 w 1467"/>
                <a:gd name="T29" fmla="*/ 954 h 1544"/>
                <a:gd name="T30" fmla="*/ 1092 w 1467"/>
                <a:gd name="T31" fmla="*/ 1013 h 1544"/>
                <a:gd name="T32" fmla="*/ 1060 w 1467"/>
                <a:gd name="T33" fmla="*/ 1084 h 1544"/>
                <a:gd name="T34" fmla="*/ 1049 w 1467"/>
                <a:gd name="T35" fmla="*/ 1164 h 1544"/>
                <a:gd name="T36" fmla="*/ 1064 w 1467"/>
                <a:gd name="T37" fmla="*/ 1252 h 1544"/>
                <a:gd name="T38" fmla="*/ 1103 w 1467"/>
                <a:gd name="T39" fmla="*/ 1328 h 1544"/>
                <a:gd name="T40" fmla="*/ 1163 w 1467"/>
                <a:gd name="T41" fmla="*/ 1388 h 1544"/>
                <a:gd name="T42" fmla="*/ 1239 w 1467"/>
                <a:gd name="T43" fmla="*/ 1427 h 1544"/>
                <a:gd name="T44" fmla="*/ 1327 w 1467"/>
                <a:gd name="T45" fmla="*/ 1442 h 1544"/>
                <a:gd name="T46" fmla="*/ 1365 w 1467"/>
                <a:gd name="T47" fmla="*/ 1439 h 1544"/>
                <a:gd name="T48" fmla="*/ 1434 w 1467"/>
                <a:gd name="T49" fmla="*/ 1420 h 1544"/>
                <a:gd name="T50" fmla="*/ 1467 w 1467"/>
                <a:gd name="T51" fmla="*/ 1544 h 1544"/>
                <a:gd name="T52" fmla="*/ 1418 w 1467"/>
                <a:gd name="T53" fmla="*/ 1544 h 1544"/>
                <a:gd name="T54" fmla="*/ 1290 w 1467"/>
                <a:gd name="T55" fmla="*/ 1542 h 1544"/>
                <a:gd name="T56" fmla="*/ 1179 w 1467"/>
                <a:gd name="T57" fmla="*/ 1537 h 1544"/>
                <a:gd name="T58" fmla="*/ 1087 w 1467"/>
                <a:gd name="T59" fmla="*/ 1530 h 1544"/>
                <a:gd name="T60" fmla="*/ 1017 w 1467"/>
                <a:gd name="T61" fmla="*/ 1522 h 1544"/>
                <a:gd name="T62" fmla="*/ 974 w 1467"/>
                <a:gd name="T63" fmla="*/ 1517 h 1544"/>
                <a:gd name="T64" fmla="*/ 958 w 1467"/>
                <a:gd name="T65" fmla="*/ 1515 h 1544"/>
                <a:gd name="T66" fmla="*/ 945 w 1467"/>
                <a:gd name="T67" fmla="*/ 1511 h 1544"/>
                <a:gd name="T68" fmla="*/ 910 w 1467"/>
                <a:gd name="T69" fmla="*/ 1500 h 1544"/>
                <a:gd name="T70" fmla="*/ 861 w 1467"/>
                <a:gd name="T71" fmla="*/ 1481 h 1544"/>
                <a:gd name="T72" fmla="*/ 808 w 1467"/>
                <a:gd name="T73" fmla="*/ 1453 h 1544"/>
                <a:gd name="T74" fmla="*/ 758 w 1467"/>
                <a:gd name="T75" fmla="*/ 1417 h 1544"/>
                <a:gd name="T76" fmla="*/ 717 w 1467"/>
                <a:gd name="T77" fmla="*/ 1372 h 1544"/>
                <a:gd name="T78" fmla="*/ 0 w 1467"/>
                <a:gd name="T79" fmla="*/ 1319 h 1544"/>
                <a:gd name="T80" fmla="*/ 671 w 1467"/>
                <a:gd name="T81" fmla="*/ 418 h 1544"/>
                <a:gd name="T82" fmla="*/ 568 w 1467"/>
                <a:gd name="T83" fmla="*/ 324 h 1544"/>
                <a:gd name="T84" fmla="*/ 535 w 1467"/>
                <a:gd name="T85" fmla="*/ 266 h 1544"/>
                <a:gd name="T86" fmla="*/ 523 w 1467"/>
                <a:gd name="T87" fmla="*/ 200 h 1544"/>
                <a:gd name="T88" fmla="*/ 536 w 1467"/>
                <a:gd name="T89" fmla="*/ 131 h 1544"/>
                <a:gd name="T90" fmla="*/ 569 w 1467"/>
                <a:gd name="T91" fmla="*/ 72 h 1544"/>
                <a:gd name="T92" fmla="*/ 621 w 1467"/>
                <a:gd name="T93" fmla="*/ 28 h 1544"/>
                <a:gd name="T94" fmla="*/ 686 w 1467"/>
                <a:gd name="T95" fmla="*/ 4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67" h="1544">
                  <a:moveTo>
                    <a:pt x="722" y="0"/>
                  </a:moveTo>
                  <a:lnTo>
                    <a:pt x="722" y="0"/>
                  </a:lnTo>
                  <a:lnTo>
                    <a:pt x="758" y="4"/>
                  </a:lnTo>
                  <a:lnTo>
                    <a:pt x="791" y="13"/>
                  </a:lnTo>
                  <a:lnTo>
                    <a:pt x="822" y="27"/>
                  </a:lnTo>
                  <a:lnTo>
                    <a:pt x="850" y="47"/>
                  </a:lnTo>
                  <a:lnTo>
                    <a:pt x="873" y="71"/>
                  </a:lnTo>
                  <a:lnTo>
                    <a:pt x="894" y="99"/>
                  </a:lnTo>
                  <a:lnTo>
                    <a:pt x="908" y="129"/>
                  </a:lnTo>
                  <a:lnTo>
                    <a:pt x="917" y="162"/>
                  </a:lnTo>
                  <a:lnTo>
                    <a:pt x="920" y="198"/>
                  </a:lnTo>
                  <a:lnTo>
                    <a:pt x="918" y="231"/>
                  </a:lnTo>
                  <a:lnTo>
                    <a:pt x="910" y="265"/>
                  </a:lnTo>
                  <a:lnTo>
                    <a:pt x="896" y="295"/>
                  </a:lnTo>
                  <a:lnTo>
                    <a:pt x="878" y="322"/>
                  </a:lnTo>
                  <a:lnTo>
                    <a:pt x="853" y="347"/>
                  </a:lnTo>
                  <a:lnTo>
                    <a:pt x="841" y="359"/>
                  </a:lnTo>
                  <a:lnTo>
                    <a:pt x="841" y="418"/>
                  </a:lnTo>
                  <a:lnTo>
                    <a:pt x="1467" y="418"/>
                  </a:lnTo>
                  <a:lnTo>
                    <a:pt x="1467" y="922"/>
                  </a:lnTo>
                  <a:lnTo>
                    <a:pt x="1434" y="906"/>
                  </a:lnTo>
                  <a:lnTo>
                    <a:pt x="1400" y="894"/>
                  </a:lnTo>
                  <a:lnTo>
                    <a:pt x="1364" y="887"/>
                  </a:lnTo>
                  <a:lnTo>
                    <a:pt x="1327" y="885"/>
                  </a:lnTo>
                  <a:lnTo>
                    <a:pt x="1326" y="885"/>
                  </a:lnTo>
                  <a:lnTo>
                    <a:pt x="1285" y="888"/>
                  </a:lnTo>
                  <a:lnTo>
                    <a:pt x="1246" y="896"/>
                  </a:lnTo>
                  <a:lnTo>
                    <a:pt x="1209" y="911"/>
                  </a:lnTo>
                  <a:lnTo>
                    <a:pt x="1174" y="930"/>
                  </a:lnTo>
                  <a:lnTo>
                    <a:pt x="1143" y="954"/>
                  </a:lnTo>
                  <a:lnTo>
                    <a:pt x="1117" y="982"/>
                  </a:lnTo>
                  <a:lnTo>
                    <a:pt x="1092" y="1013"/>
                  </a:lnTo>
                  <a:lnTo>
                    <a:pt x="1074" y="1046"/>
                  </a:lnTo>
                  <a:lnTo>
                    <a:pt x="1060" y="1084"/>
                  </a:lnTo>
                  <a:lnTo>
                    <a:pt x="1052" y="1124"/>
                  </a:lnTo>
                  <a:lnTo>
                    <a:pt x="1049" y="1164"/>
                  </a:lnTo>
                  <a:lnTo>
                    <a:pt x="1052" y="1209"/>
                  </a:lnTo>
                  <a:lnTo>
                    <a:pt x="1064" y="1252"/>
                  </a:lnTo>
                  <a:lnTo>
                    <a:pt x="1080" y="1292"/>
                  </a:lnTo>
                  <a:lnTo>
                    <a:pt x="1103" y="1328"/>
                  </a:lnTo>
                  <a:lnTo>
                    <a:pt x="1131" y="1360"/>
                  </a:lnTo>
                  <a:lnTo>
                    <a:pt x="1163" y="1388"/>
                  </a:lnTo>
                  <a:lnTo>
                    <a:pt x="1200" y="1411"/>
                  </a:lnTo>
                  <a:lnTo>
                    <a:pt x="1239" y="1427"/>
                  </a:lnTo>
                  <a:lnTo>
                    <a:pt x="1282" y="1438"/>
                  </a:lnTo>
                  <a:lnTo>
                    <a:pt x="1327" y="1442"/>
                  </a:lnTo>
                  <a:lnTo>
                    <a:pt x="1328" y="1442"/>
                  </a:lnTo>
                  <a:lnTo>
                    <a:pt x="1365" y="1439"/>
                  </a:lnTo>
                  <a:lnTo>
                    <a:pt x="1401" y="1432"/>
                  </a:lnTo>
                  <a:lnTo>
                    <a:pt x="1434" y="1420"/>
                  </a:lnTo>
                  <a:lnTo>
                    <a:pt x="1467" y="1404"/>
                  </a:lnTo>
                  <a:lnTo>
                    <a:pt x="1467" y="1544"/>
                  </a:lnTo>
                  <a:lnTo>
                    <a:pt x="1440" y="1544"/>
                  </a:lnTo>
                  <a:lnTo>
                    <a:pt x="1418" y="1544"/>
                  </a:lnTo>
                  <a:lnTo>
                    <a:pt x="1352" y="1544"/>
                  </a:lnTo>
                  <a:lnTo>
                    <a:pt x="1290" y="1542"/>
                  </a:lnTo>
                  <a:lnTo>
                    <a:pt x="1232" y="1539"/>
                  </a:lnTo>
                  <a:lnTo>
                    <a:pt x="1179" y="1537"/>
                  </a:lnTo>
                  <a:lnTo>
                    <a:pt x="1131" y="1534"/>
                  </a:lnTo>
                  <a:lnTo>
                    <a:pt x="1087" y="1530"/>
                  </a:lnTo>
                  <a:lnTo>
                    <a:pt x="1049" y="1526"/>
                  </a:lnTo>
                  <a:lnTo>
                    <a:pt x="1017" y="1522"/>
                  </a:lnTo>
                  <a:lnTo>
                    <a:pt x="992" y="1520"/>
                  </a:lnTo>
                  <a:lnTo>
                    <a:pt x="974" y="1517"/>
                  </a:lnTo>
                  <a:lnTo>
                    <a:pt x="962" y="1515"/>
                  </a:lnTo>
                  <a:lnTo>
                    <a:pt x="958" y="1515"/>
                  </a:lnTo>
                  <a:lnTo>
                    <a:pt x="955" y="1514"/>
                  </a:lnTo>
                  <a:lnTo>
                    <a:pt x="945" y="1511"/>
                  </a:lnTo>
                  <a:lnTo>
                    <a:pt x="930" y="1506"/>
                  </a:lnTo>
                  <a:lnTo>
                    <a:pt x="910" y="1500"/>
                  </a:lnTo>
                  <a:lnTo>
                    <a:pt x="887" y="1491"/>
                  </a:lnTo>
                  <a:lnTo>
                    <a:pt x="861" y="1481"/>
                  </a:lnTo>
                  <a:lnTo>
                    <a:pt x="835" y="1468"/>
                  </a:lnTo>
                  <a:lnTo>
                    <a:pt x="808" y="1453"/>
                  </a:lnTo>
                  <a:lnTo>
                    <a:pt x="782" y="1437"/>
                  </a:lnTo>
                  <a:lnTo>
                    <a:pt x="758" y="1417"/>
                  </a:lnTo>
                  <a:lnTo>
                    <a:pt x="736" y="1395"/>
                  </a:lnTo>
                  <a:lnTo>
                    <a:pt x="717" y="1372"/>
                  </a:lnTo>
                  <a:lnTo>
                    <a:pt x="703" y="1345"/>
                  </a:lnTo>
                  <a:lnTo>
                    <a:pt x="0" y="1319"/>
                  </a:lnTo>
                  <a:lnTo>
                    <a:pt x="2" y="418"/>
                  </a:lnTo>
                  <a:lnTo>
                    <a:pt x="671" y="418"/>
                  </a:lnTo>
                  <a:lnTo>
                    <a:pt x="591" y="348"/>
                  </a:lnTo>
                  <a:lnTo>
                    <a:pt x="568" y="324"/>
                  </a:lnTo>
                  <a:lnTo>
                    <a:pt x="548" y="296"/>
                  </a:lnTo>
                  <a:lnTo>
                    <a:pt x="535" y="266"/>
                  </a:lnTo>
                  <a:lnTo>
                    <a:pt x="527" y="234"/>
                  </a:lnTo>
                  <a:lnTo>
                    <a:pt x="523" y="200"/>
                  </a:lnTo>
                  <a:lnTo>
                    <a:pt x="527" y="164"/>
                  </a:lnTo>
                  <a:lnTo>
                    <a:pt x="536" y="131"/>
                  </a:lnTo>
                  <a:lnTo>
                    <a:pt x="550" y="100"/>
                  </a:lnTo>
                  <a:lnTo>
                    <a:pt x="569" y="72"/>
                  </a:lnTo>
                  <a:lnTo>
                    <a:pt x="594" y="48"/>
                  </a:lnTo>
                  <a:lnTo>
                    <a:pt x="621" y="28"/>
                  </a:lnTo>
                  <a:lnTo>
                    <a:pt x="652" y="13"/>
                  </a:lnTo>
                  <a:lnTo>
                    <a:pt x="686" y="4"/>
                  </a:lnTo>
                  <a:lnTo>
                    <a:pt x="722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4">
                    <a:lumMod val="90000"/>
                  </a:schemeClr>
                </a:gs>
                <a:gs pos="0">
                  <a:schemeClr val="accent4">
                    <a:lumMod val="67000"/>
                    <a:lumOff val="33000"/>
                  </a:schemeClr>
                </a:gs>
              </a:gsLst>
              <a:lin ang="10800000" scaled="1"/>
              <a:tileRect/>
            </a:gradFill>
            <a:ln w="28575">
              <a:solidFill>
                <a:schemeClr val="accent4"/>
              </a:solidFill>
              <a:prstDash val="solid"/>
              <a:round/>
              <a:headEnd/>
              <a:tailEnd/>
            </a:ln>
            <a:sp3d prstMaterial="matte">
              <a:bevelB w="0" h="25400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2" name="Freeform 17"/>
            <p:cNvSpPr>
              <a:spLocks/>
            </p:cNvSpPr>
            <p:nvPr/>
          </p:nvSpPr>
          <p:spPr bwMode="auto">
            <a:xfrm>
              <a:off x="3700463" y="1825626"/>
              <a:ext cx="2990850" cy="2714625"/>
            </a:xfrm>
            <a:custGeom>
              <a:avLst/>
              <a:gdLst>
                <a:gd name="T0" fmla="*/ 1465 w 1884"/>
                <a:gd name="T1" fmla="*/ 914 h 1710"/>
                <a:gd name="T2" fmla="*/ 1542 w 1884"/>
                <a:gd name="T3" fmla="*/ 826 h 1710"/>
                <a:gd name="T4" fmla="*/ 1573 w 1884"/>
                <a:gd name="T5" fmla="*/ 800 h 1710"/>
                <a:gd name="T6" fmla="*/ 1625 w 1884"/>
                <a:gd name="T7" fmla="*/ 774 h 1710"/>
                <a:gd name="T8" fmla="*/ 1684 w 1884"/>
                <a:gd name="T9" fmla="*/ 766 h 1710"/>
                <a:gd name="T10" fmla="*/ 1721 w 1884"/>
                <a:gd name="T11" fmla="*/ 770 h 1710"/>
                <a:gd name="T12" fmla="*/ 1787 w 1884"/>
                <a:gd name="T13" fmla="*/ 794 h 1710"/>
                <a:gd name="T14" fmla="*/ 1839 w 1884"/>
                <a:gd name="T15" fmla="*/ 839 h 1710"/>
                <a:gd name="T16" fmla="*/ 1872 w 1884"/>
                <a:gd name="T17" fmla="*/ 899 h 1710"/>
                <a:gd name="T18" fmla="*/ 1884 w 1884"/>
                <a:gd name="T19" fmla="*/ 964 h 1710"/>
                <a:gd name="T20" fmla="*/ 1877 w 1884"/>
                <a:gd name="T21" fmla="*/ 1013 h 1710"/>
                <a:gd name="T22" fmla="*/ 1865 w 1884"/>
                <a:gd name="T23" fmla="*/ 1046 h 1710"/>
                <a:gd name="T24" fmla="*/ 1831 w 1884"/>
                <a:gd name="T25" fmla="*/ 1099 h 1710"/>
                <a:gd name="T26" fmla="*/ 1780 w 1884"/>
                <a:gd name="T27" fmla="*/ 1138 h 1710"/>
                <a:gd name="T28" fmla="*/ 1719 w 1884"/>
                <a:gd name="T29" fmla="*/ 1160 h 1710"/>
                <a:gd name="T30" fmla="*/ 1685 w 1884"/>
                <a:gd name="T31" fmla="*/ 1164 h 1710"/>
                <a:gd name="T32" fmla="*/ 1626 w 1884"/>
                <a:gd name="T33" fmla="*/ 1154 h 1710"/>
                <a:gd name="T34" fmla="*/ 1574 w 1884"/>
                <a:gd name="T35" fmla="*/ 1129 h 1710"/>
                <a:gd name="T36" fmla="*/ 1543 w 1884"/>
                <a:gd name="T37" fmla="*/ 1105 h 1710"/>
                <a:gd name="T38" fmla="*/ 1525 w 1884"/>
                <a:gd name="T39" fmla="*/ 1083 h 1710"/>
                <a:gd name="T40" fmla="*/ 1465 w 1884"/>
                <a:gd name="T41" fmla="*/ 1710 h 1710"/>
                <a:gd name="T42" fmla="*/ 977 w 1884"/>
                <a:gd name="T43" fmla="*/ 1676 h 1710"/>
                <a:gd name="T44" fmla="*/ 997 w 1884"/>
                <a:gd name="T45" fmla="*/ 1606 h 1710"/>
                <a:gd name="T46" fmla="*/ 995 w 1884"/>
                <a:gd name="T47" fmla="*/ 1524 h 1710"/>
                <a:gd name="T48" fmla="*/ 967 w 1884"/>
                <a:gd name="T49" fmla="*/ 1442 h 1710"/>
                <a:gd name="T50" fmla="*/ 916 w 1884"/>
                <a:gd name="T51" fmla="*/ 1373 h 1710"/>
                <a:gd name="T52" fmla="*/ 848 w 1884"/>
                <a:gd name="T53" fmla="*/ 1322 h 1710"/>
                <a:gd name="T54" fmla="*/ 765 w 1884"/>
                <a:gd name="T55" fmla="*/ 1295 h 1710"/>
                <a:gd name="T56" fmla="*/ 719 w 1884"/>
                <a:gd name="T57" fmla="*/ 1292 h 1710"/>
                <a:gd name="T58" fmla="*/ 639 w 1884"/>
                <a:gd name="T59" fmla="*/ 1303 h 1710"/>
                <a:gd name="T60" fmla="*/ 567 w 1884"/>
                <a:gd name="T61" fmla="*/ 1337 h 1710"/>
                <a:gd name="T62" fmla="*/ 510 w 1884"/>
                <a:gd name="T63" fmla="*/ 1388 h 1710"/>
                <a:gd name="T64" fmla="*/ 467 w 1884"/>
                <a:gd name="T65" fmla="*/ 1453 h 1710"/>
                <a:gd name="T66" fmla="*/ 444 w 1884"/>
                <a:gd name="T67" fmla="*/ 1530 h 1710"/>
                <a:gd name="T68" fmla="*/ 444 w 1884"/>
                <a:gd name="T69" fmla="*/ 1607 h 1710"/>
                <a:gd name="T70" fmla="*/ 463 w 1884"/>
                <a:gd name="T71" fmla="*/ 1677 h 1710"/>
                <a:gd name="T72" fmla="*/ 0 w 1884"/>
                <a:gd name="T73" fmla="*/ 1710 h 1710"/>
                <a:gd name="T74" fmla="*/ 698 w 1884"/>
                <a:gd name="T75" fmla="*/ 1079 h 1710"/>
                <a:gd name="T76" fmla="*/ 699 w 1884"/>
                <a:gd name="T77" fmla="*/ 1075 h 1710"/>
                <a:gd name="T78" fmla="*/ 705 w 1884"/>
                <a:gd name="T79" fmla="*/ 1062 h 1710"/>
                <a:gd name="T80" fmla="*/ 716 w 1884"/>
                <a:gd name="T81" fmla="*/ 1039 h 1710"/>
                <a:gd name="T82" fmla="*/ 736 w 1884"/>
                <a:gd name="T83" fmla="*/ 1002 h 1710"/>
                <a:gd name="T84" fmla="*/ 762 w 1884"/>
                <a:gd name="T85" fmla="*/ 952 h 1710"/>
                <a:gd name="T86" fmla="*/ 799 w 1884"/>
                <a:gd name="T87" fmla="*/ 885 h 1710"/>
                <a:gd name="T88" fmla="*/ 848 w 1884"/>
                <a:gd name="T89" fmla="*/ 801 h 1710"/>
                <a:gd name="T90" fmla="*/ 910 w 1884"/>
                <a:gd name="T91" fmla="*/ 691 h 1710"/>
                <a:gd name="T92" fmla="*/ 980 w 1884"/>
                <a:gd name="T93" fmla="*/ 572 h 1710"/>
                <a:gd name="T94" fmla="*/ 1056 w 1884"/>
                <a:gd name="T95" fmla="*/ 451 h 1710"/>
                <a:gd name="T96" fmla="*/ 1136 w 1884"/>
                <a:gd name="T97" fmla="*/ 335 h 1710"/>
                <a:gd name="T98" fmla="*/ 1216 w 1884"/>
                <a:gd name="T99" fmla="*/ 230 h 1710"/>
                <a:gd name="T100" fmla="*/ 1300 w 1884"/>
                <a:gd name="T101" fmla="*/ 145 h 1710"/>
                <a:gd name="T102" fmla="*/ 1383 w 1884"/>
                <a:gd name="T103" fmla="*/ 79 h 1710"/>
                <a:gd name="T104" fmla="*/ 1465 w 1884"/>
                <a:gd name="T105" fmla="*/ 0 h 17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884" h="1710">
                  <a:moveTo>
                    <a:pt x="1465" y="0"/>
                  </a:moveTo>
                  <a:lnTo>
                    <a:pt x="1465" y="914"/>
                  </a:lnTo>
                  <a:lnTo>
                    <a:pt x="1535" y="835"/>
                  </a:lnTo>
                  <a:lnTo>
                    <a:pt x="1542" y="826"/>
                  </a:lnTo>
                  <a:lnTo>
                    <a:pt x="1550" y="818"/>
                  </a:lnTo>
                  <a:lnTo>
                    <a:pt x="1573" y="800"/>
                  </a:lnTo>
                  <a:lnTo>
                    <a:pt x="1599" y="786"/>
                  </a:lnTo>
                  <a:lnTo>
                    <a:pt x="1625" y="774"/>
                  </a:lnTo>
                  <a:lnTo>
                    <a:pt x="1654" y="769"/>
                  </a:lnTo>
                  <a:lnTo>
                    <a:pt x="1684" y="766"/>
                  </a:lnTo>
                  <a:lnTo>
                    <a:pt x="1685" y="766"/>
                  </a:lnTo>
                  <a:lnTo>
                    <a:pt x="1721" y="770"/>
                  </a:lnTo>
                  <a:lnTo>
                    <a:pt x="1755" y="779"/>
                  </a:lnTo>
                  <a:lnTo>
                    <a:pt x="1787" y="794"/>
                  </a:lnTo>
                  <a:lnTo>
                    <a:pt x="1815" y="815"/>
                  </a:lnTo>
                  <a:lnTo>
                    <a:pt x="1839" y="839"/>
                  </a:lnTo>
                  <a:lnTo>
                    <a:pt x="1859" y="868"/>
                  </a:lnTo>
                  <a:lnTo>
                    <a:pt x="1872" y="899"/>
                  </a:lnTo>
                  <a:lnTo>
                    <a:pt x="1882" y="934"/>
                  </a:lnTo>
                  <a:lnTo>
                    <a:pt x="1884" y="964"/>
                  </a:lnTo>
                  <a:lnTo>
                    <a:pt x="1882" y="994"/>
                  </a:lnTo>
                  <a:lnTo>
                    <a:pt x="1877" y="1013"/>
                  </a:lnTo>
                  <a:lnTo>
                    <a:pt x="1871" y="1032"/>
                  </a:lnTo>
                  <a:lnTo>
                    <a:pt x="1865" y="1046"/>
                  </a:lnTo>
                  <a:lnTo>
                    <a:pt x="1850" y="1075"/>
                  </a:lnTo>
                  <a:lnTo>
                    <a:pt x="1831" y="1099"/>
                  </a:lnTo>
                  <a:lnTo>
                    <a:pt x="1808" y="1121"/>
                  </a:lnTo>
                  <a:lnTo>
                    <a:pt x="1780" y="1138"/>
                  </a:lnTo>
                  <a:lnTo>
                    <a:pt x="1751" y="1152"/>
                  </a:lnTo>
                  <a:lnTo>
                    <a:pt x="1719" y="1160"/>
                  </a:lnTo>
                  <a:lnTo>
                    <a:pt x="1685" y="1164"/>
                  </a:lnTo>
                  <a:lnTo>
                    <a:pt x="1685" y="1164"/>
                  </a:lnTo>
                  <a:lnTo>
                    <a:pt x="1655" y="1161"/>
                  </a:lnTo>
                  <a:lnTo>
                    <a:pt x="1626" y="1154"/>
                  </a:lnTo>
                  <a:lnTo>
                    <a:pt x="1600" y="1144"/>
                  </a:lnTo>
                  <a:lnTo>
                    <a:pt x="1574" y="1129"/>
                  </a:lnTo>
                  <a:lnTo>
                    <a:pt x="1550" y="1112"/>
                  </a:lnTo>
                  <a:lnTo>
                    <a:pt x="1543" y="1105"/>
                  </a:lnTo>
                  <a:lnTo>
                    <a:pt x="1536" y="1097"/>
                  </a:lnTo>
                  <a:lnTo>
                    <a:pt x="1525" y="1083"/>
                  </a:lnTo>
                  <a:lnTo>
                    <a:pt x="1465" y="1083"/>
                  </a:lnTo>
                  <a:lnTo>
                    <a:pt x="1465" y="1710"/>
                  </a:lnTo>
                  <a:lnTo>
                    <a:pt x="961" y="1710"/>
                  </a:lnTo>
                  <a:lnTo>
                    <a:pt x="977" y="1676"/>
                  </a:lnTo>
                  <a:lnTo>
                    <a:pt x="989" y="1642"/>
                  </a:lnTo>
                  <a:lnTo>
                    <a:pt x="997" y="1606"/>
                  </a:lnTo>
                  <a:lnTo>
                    <a:pt x="999" y="1569"/>
                  </a:lnTo>
                  <a:lnTo>
                    <a:pt x="995" y="1524"/>
                  </a:lnTo>
                  <a:lnTo>
                    <a:pt x="984" y="1481"/>
                  </a:lnTo>
                  <a:lnTo>
                    <a:pt x="967" y="1442"/>
                  </a:lnTo>
                  <a:lnTo>
                    <a:pt x="945" y="1405"/>
                  </a:lnTo>
                  <a:lnTo>
                    <a:pt x="916" y="1373"/>
                  </a:lnTo>
                  <a:lnTo>
                    <a:pt x="884" y="1345"/>
                  </a:lnTo>
                  <a:lnTo>
                    <a:pt x="848" y="1322"/>
                  </a:lnTo>
                  <a:lnTo>
                    <a:pt x="807" y="1306"/>
                  </a:lnTo>
                  <a:lnTo>
                    <a:pt x="765" y="1295"/>
                  </a:lnTo>
                  <a:lnTo>
                    <a:pt x="720" y="1292"/>
                  </a:lnTo>
                  <a:lnTo>
                    <a:pt x="719" y="1292"/>
                  </a:lnTo>
                  <a:lnTo>
                    <a:pt x="678" y="1294"/>
                  </a:lnTo>
                  <a:lnTo>
                    <a:pt x="639" y="1303"/>
                  </a:lnTo>
                  <a:lnTo>
                    <a:pt x="602" y="1317"/>
                  </a:lnTo>
                  <a:lnTo>
                    <a:pt x="567" y="1337"/>
                  </a:lnTo>
                  <a:lnTo>
                    <a:pt x="536" y="1360"/>
                  </a:lnTo>
                  <a:lnTo>
                    <a:pt x="510" y="1388"/>
                  </a:lnTo>
                  <a:lnTo>
                    <a:pt x="485" y="1419"/>
                  </a:lnTo>
                  <a:lnTo>
                    <a:pt x="467" y="1453"/>
                  </a:lnTo>
                  <a:lnTo>
                    <a:pt x="453" y="1490"/>
                  </a:lnTo>
                  <a:lnTo>
                    <a:pt x="444" y="1530"/>
                  </a:lnTo>
                  <a:lnTo>
                    <a:pt x="441" y="1571"/>
                  </a:lnTo>
                  <a:lnTo>
                    <a:pt x="444" y="1607"/>
                  </a:lnTo>
                  <a:lnTo>
                    <a:pt x="451" y="1643"/>
                  </a:lnTo>
                  <a:lnTo>
                    <a:pt x="463" y="1677"/>
                  </a:lnTo>
                  <a:lnTo>
                    <a:pt x="478" y="1710"/>
                  </a:lnTo>
                  <a:lnTo>
                    <a:pt x="0" y="1710"/>
                  </a:lnTo>
                  <a:lnTo>
                    <a:pt x="2" y="1079"/>
                  </a:lnTo>
                  <a:lnTo>
                    <a:pt x="698" y="1079"/>
                  </a:lnTo>
                  <a:lnTo>
                    <a:pt x="698" y="1078"/>
                  </a:lnTo>
                  <a:lnTo>
                    <a:pt x="699" y="1075"/>
                  </a:lnTo>
                  <a:lnTo>
                    <a:pt x="701" y="1070"/>
                  </a:lnTo>
                  <a:lnTo>
                    <a:pt x="705" y="1062"/>
                  </a:lnTo>
                  <a:lnTo>
                    <a:pt x="710" y="1052"/>
                  </a:lnTo>
                  <a:lnTo>
                    <a:pt x="716" y="1039"/>
                  </a:lnTo>
                  <a:lnTo>
                    <a:pt x="725" y="1022"/>
                  </a:lnTo>
                  <a:lnTo>
                    <a:pt x="736" y="1002"/>
                  </a:lnTo>
                  <a:lnTo>
                    <a:pt x="747" y="979"/>
                  </a:lnTo>
                  <a:lnTo>
                    <a:pt x="762" y="952"/>
                  </a:lnTo>
                  <a:lnTo>
                    <a:pt x="780" y="921"/>
                  </a:lnTo>
                  <a:lnTo>
                    <a:pt x="799" y="885"/>
                  </a:lnTo>
                  <a:lnTo>
                    <a:pt x="823" y="845"/>
                  </a:lnTo>
                  <a:lnTo>
                    <a:pt x="848" y="801"/>
                  </a:lnTo>
                  <a:lnTo>
                    <a:pt x="878" y="748"/>
                  </a:lnTo>
                  <a:lnTo>
                    <a:pt x="910" y="691"/>
                  </a:lnTo>
                  <a:lnTo>
                    <a:pt x="944" y="634"/>
                  </a:lnTo>
                  <a:lnTo>
                    <a:pt x="980" y="572"/>
                  </a:lnTo>
                  <a:lnTo>
                    <a:pt x="1017" y="512"/>
                  </a:lnTo>
                  <a:lnTo>
                    <a:pt x="1056" y="451"/>
                  </a:lnTo>
                  <a:lnTo>
                    <a:pt x="1095" y="392"/>
                  </a:lnTo>
                  <a:lnTo>
                    <a:pt x="1136" y="335"/>
                  </a:lnTo>
                  <a:lnTo>
                    <a:pt x="1176" y="280"/>
                  </a:lnTo>
                  <a:lnTo>
                    <a:pt x="1216" y="230"/>
                  </a:lnTo>
                  <a:lnTo>
                    <a:pt x="1258" y="185"/>
                  </a:lnTo>
                  <a:lnTo>
                    <a:pt x="1300" y="145"/>
                  </a:lnTo>
                  <a:lnTo>
                    <a:pt x="1340" y="113"/>
                  </a:lnTo>
                  <a:lnTo>
                    <a:pt x="1383" y="79"/>
                  </a:lnTo>
                  <a:lnTo>
                    <a:pt x="1424" y="42"/>
                  </a:lnTo>
                  <a:lnTo>
                    <a:pt x="1465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92000"/>
                  </a:schemeClr>
                </a:gs>
                <a:gs pos="100000">
                  <a:schemeClr val="accent1">
                    <a:lumMod val="49000"/>
                  </a:schemeClr>
                </a:gs>
              </a:gsLst>
              <a:lin ang="13500000" scaled="1"/>
              <a:tileRect/>
            </a:gradFill>
            <a:ln w="38100">
              <a:solidFill>
                <a:schemeClr val="accent1"/>
              </a:solidFill>
              <a:prstDash val="solid"/>
              <a:round/>
              <a:headEnd/>
              <a:tailEnd/>
            </a:ln>
            <a:sp3d prstMaterial="matte">
              <a:bevelB w="0" h="25400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5487988" y="4665663"/>
              <a:ext cx="2905125" cy="1785938"/>
            </a:xfrm>
            <a:custGeom>
              <a:avLst/>
              <a:gdLst>
                <a:gd name="T0" fmla="*/ 907 w 1830"/>
                <a:gd name="T1" fmla="*/ 34 h 1125"/>
                <a:gd name="T2" fmla="*/ 885 w 1830"/>
                <a:gd name="T3" fmla="*/ 141 h 1125"/>
                <a:gd name="T4" fmla="*/ 891 w 1830"/>
                <a:gd name="T5" fmla="*/ 197 h 1125"/>
                <a:gd name="T6" fmla="*/ 944 w 1830"/>
                <a:gd name="T7" fmla="*/ 311 h 1125"/>
                <a:gd name="T8" fmla="*/ 1040 w 1830"/>
                <a:gd name="T9" fmla="*/ 389 h 1125"/>
                <a:gd name="T10" fmla="*/ 1165 w 1830"/>
                <a:gd name="T11" fmla="*/ 418 h 1125"/>
                <a:gd name="T12" fmla="*/ 1206 w 1830"/>
                <a:gd name="T13" fmla="*/ 416 h 1125"/>
                <a:gd name="T14" fmla="*/ 1273 w 1830"/>
                <a:gd name="T15" fmla="*/ 396 h 1125"/>
                <a:gd name="T16" fmla="*/ 1362 w 1830"/>
                <a:gd name="T17" fmla="*/ 336 h 1125"/>
                <a:gd name="T18" fmla="*/ 1420 w 1830"/>
                <a:gd name="T19" fmla="*/ 252 h 1125"/>
                <a:gd name="T20" fmla="*/ 1442 w 1830"/>
                <a:gd name="T21" fmla="*/ 167 h 1125"/>
                <a:gd name="T22" fmla="*/ 1434 w 1830"/>
                <a:gd name="T23" fmla="*/ 67 h 1125"/>
                <a:gd name="T24" fmla="*/ 1830 w 1830"/>
                <a:gd name="T25" fmla="*/ 0 h 1125"/>
                <a:gd name="T26" fmla="*/ 1780 w 1830"/>
                <a:gd name="T27" fmla="*/ 78 h 1125"/>
                <a:gd name="T28" fmla="*/ 1730 w 1830"/>
                <a:gd name="T29" fmla="*/ 127 h 1125"/>
                <a:gd name="T30" fmla="*/ 1702 w 1830"/>
                <a:gd name="T31" fmla="*/ 149 h 1125"/>
                <a:gd name="T32" fmla="*/ 1706 w 1830"/>
                <a:gd name="T33" fmla="*/ 161 h 1125"/>
                <a:gd name="T34" fmla="*/ 1732 w 1830"/>
                <a:gd name="T35" fmla="*/ 210 h 1125"/>
                <a:gd name="T36" fmla="*/ 1759 w 1830"/>
                <a:gd name="T37" fmla="*/ 294 h 1125"/>
                <a:gd name="T38" fmla="*/ 1766 w 1830"/>
                <a:gd name="T39" fmla="*/ 402 h 1125"/>
                <a:gd name="T40" fmla="*/ 1741 w 1830"/>
                <a:gd name="T41" fmla="*/ 490 h 1125"/>
                <a:gd name="T42" fmla="*/ 1692 w 1830"/>
                <a:gd name="T43" fmla="*/ 560 h 1125"/>
                <a:gd name="T44" fmla="*/ 1639 w 1830"/>
                <a:gd name="T45" fmla="*/ 611 h 1125"/>
                <a:gd name="T46" fmla="*/ 1600 w 1830"/>
                <a:gd name="T47" fmla="*/ 640 h 1125"/>
                <a:gd name="T48" fmla="*/ 1593 w 1830"/>
                <a:gd name="T49" fmla="*/ 648 h 1125"/>
                <a:gd name="T50" fmla="*/ 1613 w 1830"/>
                <a:gd name="T51" fmla="*/ 682 h 1125"/>
                <a:gd name="T52" fmla="*/ 1638 w 1830"/>
                <a:gd name="T53" fmla="*/ 746 h 1125"/>
                <a:gd name="T54" fmla="*/ 1644 w 1830"/>
                <a:gd name="T55" fmla="*/ 837 h 1125"/>
                <a:gd name="T56" fmla="*/ 1610 w 1830"/>
                <a:gd name="T57" fmla="*/ 946 h 1125"/>
                <a:gd name="T58" fmla="*/ 1542 w 1830"/>
                <a:gd name="T59" fmla="*/ 1039 h 1125"/>
                <a:gd name="T60" fmla="*/ 1447 w 1830"/>
                <a:gd name="T61" fmla="*/ 1098 h 1125"/>
                <a:gd name="T62" fmla="*/ 1359 w 1830"/>
                <a:gd name="T63" fmla="*/ 1111 h 1125"/>
                <a:gd name="T64" fmla="*/ 1270 w 1830"/>
                <a:gd name="T65" fmla="*/ 1112 h 1125"/>
                <a:gd name="T66" fmla="*/ 1128 w 1830"/>
                <a:gd name="T67" fmla="*/ 1114 h 1125"/>
                <a:gd name="T68" fmla="*/ 952 w 1830"/>
                <a:gd name="T69" fmla="*/ 1117 h 1125"/>
                <a:gd name="T70" fmla="*/ 763 w 1830"/>
                <a:gd name="T71" fmla="*/ 1120 h 1125"/>
                <a:gd name="T72" fmla="*/ 578 w 1830"/>
                <a:gd name="T73" fmla="*/ 1123 h 1125"/>
                <a:gd name="T74" fmla="*/ 420 w 1830"/>
                <a:gd name="T75" fmla="*/ 1125 h 1125"/>
                <a:gd name="T76" fmla="*/ 342 w 1830"/>
                <a:gd name="T77" fmla="*/ 884 h 1125"/>
                <a:gd name="T78" fmla="*/ 286 w 1830"/>
                <a:gd name="T79" fmla="*/ 924 h 1125"/>
                <a:gd name="T80" fmla="*/ 200 w 1830"/>
                <a:gd name="T81" fmla="*/ 944 h 1125"/>
                <a:gd name="T82" fmla="*/ 131 w 1830"/>
                <a:gd name="T83" fmla="*/ 932 h 1125"/>
                <a:gd name="T84" fmla="*/ 48 w 1830"/>
                <a:gd name="T85" fmla="*/ 873 h 1125"/>
                <a:gd name="T86" fmla="*/ 4 w 1830"/>
                <a:gd name="T87" fmla="*/ 782 h 1125"/>
                <a:gd name="T88" fmla="*/ 13 w 1830"/>
                <a:gd name="T89" fmla="*/ 677 h 1125"/>
                <a:gd name="T90" fmla="*/ 71 w 1830"/>
                <a:gd name="T91" fmla="*/ 594 h 1125"/>
                <a:gd name="T92" fmla="*/ 163 w 1830"/>
                <a:gd name="T93" fmla="*/ 550 h 1125"/>
                <a:gd name="T94" fmla="*/ 234 w 1830"/>
                <a:gd name="T95" fmla="*/ 550 h 1125"/>
                <a:gd name="T96" fmla="*/ 324 w 1830"/>
                <a:gd name="T97" fmla="*/ 590 h 1125"/>
                <a:gd name="T98" fmla="*/ 420 w 1830"/>
                <a:gd name="T99" fmla="*/ 627 h 1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30" h="1125">
                  <a:moveTo>
                    <a:pt x="420" y="0"/>
                  </a:moveTo>
                  <a:lnTo>
                    <a:pt x="923" y="0"/>
                  </a:lnTo>
                  <a:lnTo>
                    <a:pt x="907" y="34"/>
                  </a:lnTo>
                  <a:lnTo>
                    <a:pt x="895" y="68"/>
                  </a:lnTo>
                  <a:lnTo>
                    <a:pt x="887" y="104"/>
                  </a:lnTo>
                  <a:lnTo>
                    <a:pt x="885" y="141"/>
                  </a:lnTo>
                  <a:lnTo>
                    <a:pt x="887" y="169"/>
                  </a:lnTo>
                  <a:lnTo>
                    <a:pt x="891" y="195"/>
                  </a:lnTo>
                  <a:lnTo>
                    <a:pt x="891" y="197"/>
                  </a:lnTo>
                  <a:lnTo>
                    <a:pt x="903" y="238"/>
                  </a:lnTo>
                  <a:lnTo>
                    <a:pt x="921" y="276"/>
                  </a:lnTo>
                  <a:lnTo>
                    <a:pt x="944" y="311"/>
                  </a:lnTo>
                  <a:lnTo>
                    <a:pt x="972" y="342"/>
                  </a:lnTo>
                  <a:lnTo>
                    <a:pt x="1004" y="367"/>
                  </a:lnTo>
                  <a:lnTo>
                    <a:pt x="1040" y="389"/>
                  </a:lnTo>
                  <a:lnTo>
                    <a:pt x="1079" y="406"/>
                  </a:lnTo>
                  <a:lnTo>
                    <a:pt x="1121" y="415"/>
                  </a:lnTo>
                  <a:lnTo>
                    <a:pt x="1165" y="418"/>
                  </a:lnTo>
                  <a:lnTo>
                    <a:pt x="1166" y="418"/>
                  </a:lnTo>
                  <a:lnTo>
                    <a:pt x="1180" y="418"/>
                  </a:lnTo>
                  <a:lnTo>
                    <a:pt x="1206" y="416"/>
                  </a:lnTo>
                  <a:lnTo>
                    <a:pt x="1220" y="414"/>
                  </a:lnTo>
                  <a:lnTo>
                    <a:pt x="1240" y="408"/>
                  </a:lnTo>
                  <a:lnTo>
                    <a:pt x="1273" y="396"/>
                  </a:lnTo>
                  <a:lnTo>
                    <a:pt x="1305" y="380"/>
                  </a:lnTo>
                  <a:lnTo>
                    <a:pt x="1335" y="361"/>
                  </a:lnTo>
                  <a:lnTo>
                    <a:pt x="1362" y="336"/>
                  </a:lnTo>
                  <a:lnTo>
                    <a:pt x="1385" y="311"/>
                  </a:lnTo>
                  <a:lnTo>
                    <a:pt x="1405" y="282"/>
                  </a:lnTo>
                  <a:lnTo>
                    <a:pt x="1420" y="252"/>
                  </a:lnTo>
                  <a:lnTo>
                    <a:pt x="1430" y="223"/>
                  </a:lnTo>
                  <a:lnTo>
                    <a:pt x="1438" y="194"/>
                  </a:lnTo>
                  <a:lnTo>
                    <a:pt x="1442" y="167"/>
                  </a:lnTo>
                  <a:lnTo>
                    <a:pt x="1443" y="139"/>
                  </a:lnTo>
                  <a:lnTo>
                    <a:pt x="1441" y="102"/>
                  </a:lnTo>
                  <a:lnTo>
                    <a:pt x="1434" y="67"/>
                  </a:lnTo>
                  <a:lnTo>
                    <a:pt x="1421" y="33"/>
                  </a:lnTo>
                  <a:lnTo>
                    <a:pt x="1406" y="0"/>
                  </a:lnTo>
                  <a:lnTo>
                    <a:pt x="1830" y="0"/>
                  </a:lnTo>
                  <a:lnTo>
                    <a:pt x="1815" y="29"/>
                  </a:lnTo>
                  <a:lnTo>
                    <a:pt x="1797" y="56"/>
                  </a:lnTo>
                  <a:lnTo>
                    <a:pt x="1780" y="78"/>
                  </a:lnTo>
                  <a:lnTo>
                    <a:pt x="1763" y="97"/>
                  </a:lnTo>
                  <a:lnTo>
                    <a:pt x="1747" y="115"/>
                  </a:lnTo>
                  <a:lnTo>
                    <a:pt x="1730" y="127"/>
                  </a:lnTo>
                  <a:lnTo>
                    <a:pt x="1718" y="138"/>
                  </a:lnTo>
                  <a:lnTo>
                    <a:pt x="1709" y="145"/>
                  </a:lnTo>
                  <a:lnTo>
                    <a:pt x="1702" y="149"/>
                  </a:lnTo>
                  <a:lnTo>
                    <a:pt x="1699" y="150"/>
                  </a:lnTo>
                  <a:lnTo>
                    <a:pt x="1700" y="154"/>
                  </a:lnTo>
                  <a:lnTo>
                    <a:pt x="1706" y="161"/>
                  </a:lnTo>
                  <a:lnTo>
                    <a:pt x="1713" y="174"/>
                  </a:lnTo>
                  <a:lnTo>
                    <a:pt x="1722" y="190"/>
                  </a:lnTo>
                  <a:lnTo>
                    <a:pt x="1732" y="210"/>
                  </a:lnTo>
                  <a:lnTo>
                    <a:pt x="1742" y="235"/>
                  </a:lnTo>
                  <a:lnTo>
                    <a:pt x="1751" y="262"/>
                  </a:lnTo>
                  <a:lnTo>
                    <a:pt x="1759" y="294"/>
                  </a:lnTo>
                  <a:lnTo>
                    <a:pt x="1765" y="327"/>
                  </a:lnTo>
                  <a:lnTo>
                    <a:pt x="1767" y="364"/>
                  </a:lnTo>
                  <a:lnTo>
                    <a:pt x="1766" y="402"/>
                  </a:lnTo>
                  <a:lnTo>
                    <a:pt x="1762" y="433"/>
                  </a:lnTo>
                  <a:lnTo>
                    <a:pt x="1754" y="462"/>
                  </a:lnTo>
                  <a:lnTo>
                    <a:pt x="1741" y="490"/>
                  </a:lnTo>
                  <a:lnTo>
                    <a:pt x="1727" y="515"/>
                  </a:lnTo>
                  <a:lnTo>
                    <a:pt x="1710" y="538"/>
                  </a:lnTo>
                  <a:lnTo>
                    <a:pt x="1692" y="560"/>
                  </a:lnTo>
                  <a:lnTo>
                    <a:pt x="1674" y="579"/>
                  </a:lnTo>
                  <a:lnTo>
                    <a:pt x="1657" y="596"/>
                  </a:lnTo>
                  <a:lnTo>
                    <a:pt x="1639" y="611"/>
                  </a:lnTo>
                  <a:lnTo>
                    <a:pt x="1623" y="623"/>
                  </a:lnTo>
                  <a:lnTo>
                    <a:pt x="1610" y="633"/>
                  </a:lnTo>
                  <a:lnTo>
                    <a:pt x="1600" y="640"/>
                  </a:lnTo>
                  <a:lnTo>
                    <a:pt x="1593" y="645"/>
                  </a:lnTo>
                  <a:lnTo>
                    <a:pt x="1591" y="646"/>
                  </a:lnTo>
                  <a:lnTo>
                    <a:pt x="1593" y="648"/>
                  </a:lnTo>
                  <a:lnTo>
                    <a:pt x="1598" y="655"/>
                  </a:lnTo>
                  <a:lnTo>
                    <a:pt x="1605" y="666"/>
                  </a:lnTo>
                  <a:lnTo>
                    <a:pt x="1613" y="682"/>
                  </a:lnTo>
                  <a:lnTo>
                    <a:pt x="1622" y="700"/>
                  </a:lnTo>
                  <a:lnTo>
                    <a:pt x="1630" y="722"/>
                  </a:lnTo>
                  <a:lnTo>
                    <a:pt x="1638" y="746"/>
                  </a:lnTo>
                  <a:lnTo>
                    <a:pt x="1643" y="774"/>
                  </a:lnTo>
                  <a:lnTo>
                    <a:pt x="1645" y="805"/>
                  </a:lnTo>
                  <a:lnTo>
                    <a:pt x="1644" y="837"/>
                  </a:lnTo>
                  <a:lnTo>
                    <a:pt x="1638" y="871"/>
                  </a:lnTo>
                  <a:lnTo>
                    <a:pt x="1625" y="909"/>
                  </a:lnTo>
                  <a:lnTo>
                    <a:pt x="1610" y="946"/>
                  </a:lnTo>
                  <a:lnTo>
                    <a:pt x="1591" y="979"/>
                  </a:lnTo>
                  <a:lnTo>
                    <a:pt x="1568" y="1012"/>
                  </a:lnTo>
                  <a:lnTo>
                    <a:pt x="1542" y="1039"/>
                  </a:lnTo>
                  <a:lnTo>
                    <a:pt x="1513" y="1064"/>
                  </a:lnTo>
                  <a:lnTo>
                    <a:pt x="1482" y="1083"/>
                  </a:lnTo>
                  <a:lnTo>
                    <a:pt x="1447" y="1098"/>
                  </a:lnTo>
                  <a:lnTo>
                    <a:pt x="1412" y="1108"/>
                  </a:lnTo>
                  <a:lnTo>
                    <a:pt x="1374" y="1111"/>
                  </a:lnTo>
                  <a:lnTo>
                    <a:pt x="1359" y="1111"/>
                  </a:lnTo>
                  <a:lnTo>
                    <a:pt x="1337" y="1112"/>
                  </a:lnTo>
                  <a:lnTo>
                    <a:pt x="1307" y="1112"/>
                  </a:lnTo>
                  <a:lnTo>
                    <a:pt x="1270" y="1112"/>
                  </a:lnTo>
                  <a:lnTo>
                    <a:pt x="1227" y="1113"/>
                  </a:lnTo>
                  <a:lnTo>
                    <a:pt x="1180" y="1113"/>
                  </a:lnTo>
                  <a:lnTo>
                    <a:pt x="1128" y="1114"/>
                  </a:lnTo>
                  <a:lnTo>
                    <a:pt x="1071" y="1116"/>
                  </a:lnTo>
                  <a:lnTo>
                    <a:pt x="1013" y="1117"/>
                  </a:lnTo>
                  <a:lnTo>
                    <a:pt x="952" y="1117"/>
                  </a:lnTo>
                  <a:lnTo>
                    <a:pt x="890" y="1118"/>
                  </a:lnTo>
                  <a:lnTo>
                    <a:pt x="826" y="1119"/>
                  </a:lnTo>
                  <a:lnTo>
                    <a:pt x="763" y="1120"/>
                  </a:lnTo>
                  <a:lnTo>
                    <a:pt x="699" y="1121"/>
                  </a:lnTo>
                  <a:lnTo>
                    <a:pt x="638" y="1121"/>
                  </a:lnTo>
                  <a:lnTo>
                    <a:pt x="578" y="1123"/>
                  </a:lnTo>
                  <a:lnTo>
                    <a:pt x="521" y="1124"/>
                  </a:lnTo>
                  <a:lnTo>
                    <a:pt x="468" y="1124"/>
                  </a:lnTo>
                  <a:lnTo>
                    <a:pt x="420" y="1125"/>
                  </a:lnTo>
                  <a:lnTo>
                    <a:pt x="420" y="796"/>
                  </a:lnTo>
                  <a:lnTo>
                    <a:pt x="349" y="875"/>
                  </a:lnTo>
                  <a:lnTo>
                    <a:pt x="342" y="884"/>
                  </a:lnTo>
                  <a:lnTo>
                    <a:pt x="334" y="892"/>
                  </a:lnTo>
                  <a:lnTo>
                    <a:pt x="311" y="910"/>
                  </a:lnTo>
                  <a:lnTo>
                    <a:pt x="286" y="924"/>
                  </a:lnTo>
                  <a:lnTo>
                    <a:pt x="258" y="934"/>
                  </a:lnTo>
                  <a:lnTo>
                    <a:pt x="230" y="941"/>
                  </a:lnTo>
                  <a:lnTo>
                    <a:pt x="200" y="944"/>
                  </a:lnTo>
                  <a:lnTo>
                    <a:pt x="199" y="944"/>
                  </a:lnTo>
                  <a:lnTo>
                    <a:pt x="164" y="941"/>
                  </a:lnTo>
                  <a:lnTo>
                    <a:pt x="131" y="932"/>
                  </a:lnTo>
                  <a:lnTo>
                    <a:pt x="100" y="917"/>
                  </a:lnTo>
                  <a:lnTo>
                    <a:pt x="72" y="897"/>
                  </a:lnTo>
                  <a:lnTo>
                    <a:pt x="48" y="873"/>
                  </a:lnTo>
                  <a:lnTo>
                    <a:pt x="28" y="845"/>
                  </a:lnTo>
                  <a:lnTo>
                    <a:pt x="13" y="815"/>
                  </a:lnTo>
                  <a:lnTo>
                    <a:pt x="4" y="782"/>
                  </a:lnTo>
                  <a:lnTo>
                    <a:pt x="0" y="746"/>
                  </a:lnTo>
                  <a:lnTo>
                    <a:pt x="4" y="710"/>
                  </a:lnTo>
                  <a:lnTo>
                    <a:pt x="13" y="677"/>
                  </a:lnTo>
                  <a:lnTo>
                    <a:pt x="28" y="646"/>
                  </a:lnTo>
                  <a:lnTo>
                    <a:pt x="46" y="618"/>
                  </a:lnTo>
                  <a:lnTo>
                    <a:pt x="71" y="594"/>
                  </a:lnTo>
                  <a:lnTo>
                    <a:pt x="98" y="574"/>
                  </a:lnTo>
                  <a:lnTo>
                    <a:pt x="130" y="559"/>
                  </a:lnTo>
                  <a:lnTo>
                    <a:pt x="163" y="550"/>
                  </a:lnTo>
                  <a:lnTo>
                    <a:pt x="199" y="546"/>
                  </a:lnTo>
                  <a:lnTo>
                    <a:pt x="199" y="546"/>
                  </a:lnTo>
                  <a:lnTo>
                    <a:pt x="234" y="550"/>
                  </a:lnTo>
                  <a:lnTo>
                    <a:pt x="265" y="558"/>
                  </a:lnTo>
                  <a:lnTo>
                    <a:pt x="296" y="572"/>
                  </a:lnTo>
                  <a:lnTo>
                    <a:pt x="324" y="590"/>
                  </a:lnTo>
                  <a:lnTo>
                    <a:pt x="348" y="613"/>
                  </a:lnTo>
                  <a:lnTo>
                    <a:pt x="359" y="627"/>
                  </a:lnTo>
                  <a:lnTo>
                    <a:pt x="420" y="627"/>
                  </a:lnTo>
                  <a:lnTo>
                    <a:pt x="42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chemeClr val="accent3">
                    <a:lumMod val="97000"/>
                  </a:schemeClr>
                </a:gs>
                <a:gs pos="0">
                  <a:schemeClr val="accent3">
                    <a:lumMod val="46000"/>
                    <a:lumOff val="54000"/>
                  </a:schemeClr>
                </a:gs>
              </a:gsLst>
              <a:lin ang="2700000" scaled="1"/>
              <a:tileRect/>
            </a:gradFill>
            <a:ln w="28575">
              <a:solidFill>
                <a:schemeClr val="accent3"/>
              </a:solidFill>
              <a:prstDash val="solid"/>
              <a:round/>
              <a:headEnd/>
              <a:tailEnd/>
            </a:ln>
            <a:sp3d prstMaterial="matte">
              <a:bevelB w="0" h="2540000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  <p:grpSp>
        <p:nvGrpSpPr>
          <p:cNvPr id="3" name="Group 31"/>
          <p:cNvGrpSpPr/>
          <p:nvPr/>
        </p:nvGrpSpPr>
        <p:grpSpPr>
          <a:xfrm>
            <a:off x="3808924" y="2449830"/>
            <a:ext cx="1638906" cy="838200"/>
            <a:chOff x="2220087" y="1905000"/>
            <a:chExt cx="2197925" cy="838200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220087" y="1905000"/>
              <a:ext cx="1371600" cy="0"/>
            </a:xfrm>
            <a:prstGeom prst="line">
              <a:avLst/>
            </a:prstGeom>
            <a:ln w="28575">
              <a:solidFill>
                <a:schemeClr val="accent1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579812" y="1905000"/>
              <a:ext cx="838200" cy="83820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33"/>
          <p:cNvGrpSpPr/>
          <p:nvPr/>
        </p:nvGrpSpPr>
        <p:grpSpPr>
          <a:xfrm flipH="1">
            <a:off x="7044218" y="2235510"/>
            <a:ext cx="1638906" cy="838200"/>
            <a:chOff x="2220087" y="1905000"/>
            <a:chExt cx="2197925" cy="8382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220087" y="1905000"/>
              <a:ext cx="1371600" cy="0"/>
            </a:xfrm>
            <a:prstGeom prst="line">
              <a:avLst/>
            </a:prstGeom>
            <a:ln w="28575">
              <a:solidFill>
                <a:schemeClr val="accent2"/>
              </a:solidFill>
              <a:headEnd type="oval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3579812" y="1905000"/>
              <a:ext cx="838200" cy="838200"/>
            </a:xfrm>
            <a:prstGeom prst="line">
              <a:avLst/>
            </a:prstGeom>
            <a:ln w="2857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36"/>
          <p:cNvGrpSpPr/>
          <p:nvPr/>
        </p:nvGrpSpPr>
        <p:grpSpPr>
          <a:xfrm flipV="1">
            <a:off x="3508876" y="5142880"/>
            <a:ext cx="1638906" cy="838200"/>
            <a:chOff x="2220087" y="1905000"/>
            <a:chExt cx="2197925" cy="8382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2220087" y="1905000"/>
              <a:ext cx="1371600" cy="0"/>
            </a:xfrm>
            <a:prstGeom prst="line">
              <a:avLst/>
            </a:prstGeom>
            <a:ln w="28575">
              <a:solidFill>
                <a:schemeClr val="accent4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3579812" y="1905000"/>
              <a:ext cx="838200" cy="83820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39"/>
          <p:cNvGrpSpPr/>
          <p:nvPr/>
        </p:nvGrpSpPr>
        <p:grpSpPr>
          <a:xfrm flipH="1" flipV="1">
            <a:off x="7044218" y="5142880"/>
            <a:ext cx="1638906" cy="838200"/>
            <a:chOff x="2220087" y="1905000"/>
            <a:chExt cx="2197925" cy="8382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220087" y="1905000"/>
              <a:ext cx="1371600" cy="0"/>
            </a:xfrm>
            <a:prstGeom prst="line">
              <a:avLst/>
            </a:prstGeom>
            <a:ln w="28575">
              <a:solidFill>
                <a:schemeClr val="accent3"/>
              </a:solidFill>
              <a:headEnd type="oval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579812" y="1905000"/>
              <a:ext cx="838200" cy="83820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/>
          <p:cNvSpPr txBox="1"/>
          <p:nvPr/>
        </p:nvSpPr>
        <p:spPr>
          <a:xfrm>
            <a:off x="989270" y="2352385"/>
            <a:ext cx="213415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Communication Overheads, Load Balancing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89270" y="1890721"/>
            <a:ext cx="2134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Jigsaw Puzzle</a:t>
            </a:r>
            <a:endParaRPr lang="en-IN" sz="2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924053" y="2138065"/>
            <a:ext cx="213415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Race Conditions, Read/Write.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924053" y="1676401"/>
            <a:ext cx="2134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Compass Box</a:t>
            </a:r>
            <a:endParaRPr lang="en-IN" sz="2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924053" y="5249400"/>
            <a:ext cx="213415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Dynamic, Static task allocation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8924053" y="4787736"/>
            <a:ext cx="2777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Faculty Load Card</a:t>
            </a:r>
            <a:endParaRPr lang="en-IN" sz="2200" dirty="0">
              <a:solidFill>
                <a:schemeClr val="accent3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989270" y="5249400"/>
            <a:ext cx="2134156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1600" kern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Reduction, Scatter, Broadcast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89270" y="4787736"/>
            <a:ext cx="21341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N" sz="2200" dirty="0" smtClean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 Counts</a:t>
            </a:r>
            <a:endParaRPr lang="en-IN" sz="2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78836" y="6642556"/>
            <a:ext cx="113204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Image source: Internet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93522371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06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9482B"/>
      </a:accent1>
      <a:accent2>
        <a:srgbClr val="2F78A3"/>
      </a:accent2>
      <a:accent3>
        <a:srgbClr val="E0AA2E"/>
      </a:accent3>
      <a:accent4>
        <a:srgbClr val="A42921"/>
      </a:accent4>
      <a:accent5>
        <a:srgbClr val="849918"/>
      </a:accent5>
      <a:accent6>
        <a:srgbClr val="2C2C2C"/>
      </a:accent6>
      <a:hlink>
        <a:srgbClr val="000000"/>
      </a:hlink>
      <a:folHlink>
        <a:srgbClr val="FFFFFF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</TotalTime>
  <Words>79</Words>
  <Application>Microsoft Office PowerPoint</Application>
  <PresentationFormat>Custom</PresentationFormat>
  <Paragraphs>26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Augmenting Massive Hands on Labs [MHOL] in Parallel Computing Course   </vt:lpstr>
      <vt:lpstr>Way to Parallel Computing Course</vt:lpstr>
      <vt:lpstr>Analogies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Prathamesh</dc:creator>
  <cp:lastModifiedBy>admin</cp:lastModifiedBy>
  <cp:revision>224</cp:revision>
  <dcterms:created xsi:type="dcterms:W3CDTF">2017-09-06T07:17:01Z</dcterms:created>
  <dcterms:modified xsi:type="dcterms:W3CDTF">2018-12-14T16:58:24Z</dcterms:modified>
</cp:coreProperties>
</file>